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93" r:id="rId3"/>
    <p:sldId id="258" r:id="rId4"/>
    <p:sldId id="273" r:id="rId5"/>
    <p:sldId id="301" r:id="rId6"/>
    <p:sldId id="275" r:id="rId7"/>
    <p:sldId id="297" r:id="rId8"/>
    <p:sldId id="281" r:id="rId9"/>
    <p:sldId id="282" r:id="rId10"/>
    <p:sldId id="299" r:id="rId11"/>
    <p:sldId id="288" r:id="rId12"/>
    <p:sldId id="291" r:id="rId13"/>
    <p:sldId id="289" r:id="rId14"/>
    <p:sldId id="300" r:id="rId15"/>
    <p:sldId id="298" r:id="rId16"/>
    <p:sldId id="279" r:id="rId17"/>
    <p:sldId id="296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1053C11-9782-48CE-95A4-F6F9E6800656}">
          <p14:sldIdLst>
            <p14:sldId id="257"/>
            <p14:sldId id="293"/>
            <p14:sldId id="258"/>
          </p14:sldIdLst>
        </p14:section>
        <p14:section name="제목 없는 구역" id="{D2A11548-ECEF-4024-BFBA-0F6E84782BA0}">
          <p14:sldIdLst>
            <p14:sldId id="273"/>
            <p14:sldId id="301"/>
            <p14:sldId id="275"/>
            <p14:sldId id="297"/>
            <p14:sldId id="281"/>
            <p14:sldId id="282"/>
            <p14:sldId id="299"/>
            <p14:sldId id="288"/>
            <p14:sldId id="291"/>
            <p14:sldId id="289"/>
            <p14:sldId id="300"/>
            <p14:sldId id="298"/>
            <p14:sldId id="279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0000"/>
    <a:srgbClr val="B43500"/>
    <a:srgbClr val="920000"/>
    <a:srgbClr val="820000"/>
    <a:srgbClr val="A40000"/>
    <a:srgbClr val="6C0000"/>
    <a:srgbClr val="AD6300"/>
    <a:srgbClr val="A5A5A5"/>
    <a:srgbClr val="B80000"/>
    <a:srgbClr val="8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6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82C3C4-1745-4971-BEC3-6ECE37F63867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FDB5A5-EBA9-43DD-A800-AF40643FE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041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143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363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95F87-8C3C-4EBF-959E-97B0DF7F214C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DB8CD-9490-41EF-9AF7-C15C783974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835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95F87-8C3C-4EBF-959E-97B0DF7F214C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DB8CD-9490-41EF-9AF7-C15C783974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709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95F87-8C3C-4EBF-959E-97B0DF7F214C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DB8CD-9490-41EF-9AF7-C15C783974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978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95F87-8C3C-4EBF-959E-97B0DF7F214C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DB8CD-9490-41EF-9AF7-C15C783974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427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95F87-8C3C-4EBF-959E-97B0DF7F214C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DB8CD-9490-41EF-9AF7-C15C783974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219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95F87-8C3C-4EBF-959E-97B0DF7F214C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DB8CD-9490-41EF-9AF7-C15C783974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866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95F87-8C3C-4EBF-959E-97B0DF7F214C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DB8CD-9490-41EF-9AF7-C15C783974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864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95F87-8C3C-4EBF-959E-97B0DF7F214C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DB8CD-9490-41EF-9AF7-C15C783974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394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95F87-8C3C-4EBF-959E-97B0DF7F214C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DB8CD-9490-41EF-9AF7-C15C783974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852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95F87-8C3C-4EBF-959E-97B0DF7F214C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DB8CD-9490-41EF-9AF7-C15C783974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961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95F87-8C3C-4EBF-959E-97B0DF7F214C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DB8CD-9490-41EF-9AF7-C15C783974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121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895F87-8C3C-4EBF-959E-97B0DF7F214C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DB8CD-9490-41EF-9AF7-C15C783974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515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4707" y="4191307"/>
            <a:ext cx="6002587" cy="498760"/>
            <a:chOff x="1090730" y="4979320"/>
            <a:chExt cx="9515301" cy="1305098"/>
          </a:xfrm>
        </p:grpSpPr>
        <p:sp>
          <p:nvSpPr>
            <p:cNvPr id="16" name="오각형 15"/>
            <p:cNvSpPr/>
            <p:nvPr/>
          </p:nvSpPr>
          <p:spPr>
            <a:xfrm flipH="1">
              <a:off x="1090730" y="4979320"/>
              <a:ext cx="7611687" cy="1305098"/>
            </a:xfrm>
            <a:prstGeom prst="homePlat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오각형 17"/>
            <p:cNvSpPr/>
            <p:nvPr/>
          </p:nvSpPr>
          <p:spPr>
            <a:xfrm>
              <a:off x="2994344" y="4979320"/>
              <a:ext cx="7611687" cy="1305098"/>
            </a:xfrm>
            <a:prstGeom prst="homePlat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2391185" y="4440687"/>
            <a:ext cx="7409631" cy="548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7"/>
          <p:cNvSpPr>
            <a:spLocks noChangeArrowheads="1"/>
          </p:cNvSpPr>
          <p:nvPr/>
        </p:nvSpPr>
        <p:spPr bwMode="auto">
          <a:xfrm>
            <a:off x="1445424" y="4256021"/>
            <a:ext cx="61446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ea typeface="+mj-ea"/>
                <a:cs typeface="LilyUPC" pitchFamily="34" charset="-34"/>
              </a:rPr>
              <a:t>Java Project</a:t>
            </a:r>
            <a:endParaRPr lang="zh-CN" altLang="en-US" sz="2400" dirty="0">
              <a:solidFill>
                <a:schemeClr val="bg1"/>
              </a:solidFill>
              <a:ea typeface="+mj-ea"/>
              <a:cs typeface="LilyUPC" pitchFamily="34" charset="-34"/>
              <a:sym typeface="微软雅黑" pitchFamily="34" charset="-122"/>
            </a:endParaRPr>
          </a:p>
        </p:txBody>
      </p:sp>
      <p:sp>
        <p:nvSpPr>
          <p:cNvPr id="71" name="淘宝店chenying0907出品 70"/>
          <p:cNvSpPr/>
          <p:nvPr/>
        </p:nvSpPr>
        <p:spPr>
          <a:xfrm>
            <a:off x="3377323" y="1124745"/>
            <a:ext cx="5401755" cy="502752"/>
          </a:xfrm>
          <a:prstGeom prst="rect">
            <a:avLst/>
          </a:prstGeom>
        </p:spPr>
        <p:txBody>
          <a:bodyPr wrap="square" lIns="91428" tIns="45713" rIns="91428" bIns="45713">
            <a:spAutoFit/>
          </a:bodyPr>
          <a:lstStyle/>
          <a:p>
            <a:pPr algn="ctr"/>
            <a:endParaRPr lang="en-US" altLang="zh-CN" sz="2667" b="1" dirty="0">
              <a:solidFill>
                <a:srgbClr val="C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Gisha" panose="020B0502040204020203" pitchFamily="34" charset="-79"/>
            </a:endParaRPr>
          </a:p>
        </p:txBody>
      </p:sp>
      <p:pic>
        <p:nvPicPr>
          <p:cNvPr id="30" name="sound 756 (snd2436e2d8_0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-131055" y="-2102948"/>
            <a:ext cx="812800" cy="812800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1677409" y="1365337"/>
            <a:ext cx="8837185" cy="2672399"/>
          </a:xfrm>
          <a:prstGeom prst="roundRect">
            <a:avLst>
              <a:gd name="adj" fmla="val 3562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6400" b="1" kern="0" dirty="0">
                <a:ln w="0">
                  <a:noFill/>
                </a:ln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은행 업무 처리 시스템</a:t>
            </a:r>
            <a:endParaRPr lang="en-US" altLang="ko-KR" sz="6400" b="1" kern="0" dirty="0">
              <a:ln w="0">
                <a:noFill/>
              </a:ln>
              <a:solidFill>
                <a:schemeClr val="tx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4400" b="1" kern="0" dirty="0">
                <a:ln w="0">
                  <a:noFill/>
                </a:ln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ko-KR" altLang="en-US" sz="4400" b="1" kern="0" dirty="0" err="1">
                <a:ln w="0">
                  <a:noFill/>
                </a:ln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화면구현</a:t>
            </a:r>
            <a:r>
              <a:rPr lang="en-US" altLang="ko-KR" sz="4400" b="1" kern="0" dirty="0">
                <a:ln w="0">
                  <a:noFill/>
                </a:ln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lang="ko-KR" altLang="en-US" sz="4400" b="1" kern="0" dirty="0">
              <a:ln w="0">
                <a:noFill/>
              </a:ln>
              <a:solidFill>
                <a:schemeClr val="tx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" name="TextBox 7"/>
          <p:cNvSpPr>
            <a:spLocks noChangeArrowheads="1"/>
          </p:cNvSpPr>
          <p:nvPr/>
        </p:nvSpPr>
        <p:spPr bwMode="auto">
          <a:xfrm>
            <a:off x="4461348" y="4256021"/>
            <a:ext cx="61446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ea typeface="+mj-ea"/>
                <a:cs typeface="LilyUPC" pitchFamily="34" charset="-34"/>
              </a:rPr>
              <a:t>B-1 </a:t>
            </a:r>
            <a:r>
              <a:rPr lang="ko-KR" altLang="en-US" sz="2400" dirty="0" err="1">
                <a:solidFill>
                  <a:schemeClr val="bg1"/>
                </a:solidFill>
                <a:ea typeface="+mj-ea"/>
                <a:cs typeface="LilyUPC" pitchFamily="34" charset="-34"/>
              </a:rPr>
              <a:t>아마곗돈</a:t>
            </a:r>
            <a:endParaRPr lang="zh-CN" altLang="en-US" sz="2400" dirty="0">
              <a:solidFill>
                <a:schemeClr val="bg1"/>
              </a:solidFill>
              <a:ea typeface="+mj-ea"/>
              <a:cs typeface="LilyUPC" pitchFamily="34" charset="-34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016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audio>
              <p:cMediaNode vol="80000" numSld="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394F39D-3FAB-4D84-BDAE-9D68E8409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37" y="55704"/>
            <a:ext cx="4338747" cy="29134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DFA29A8-03AC-491B-868B-4C663F3D4D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267" y="4500974"/>
            <a:ext cx="4207017" cy="20510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B1DD64C-DABC-400A-AB84-D1A333F62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62" y="1728582"/>
            <a:ext cx="4849638" cy="3123300"/>
          </a:xfrm>
          <a:prstGeom prst="rect">
            <a:avLst/>
          </a:prstGeom>
        </p:spPr>
      </p:pic>
      <p:sp>
        <p:nvSpPr>
          <p:cNvPr id="79" name="淘宝店chenying0907出品 20"/>
          <p:cNvSpPr>
            <a:spLocks noEditPoints="1"/>
          </p:cNvSpPr>
          <p:nvPr/>
        </p:nvSpPr>
        <p:spPr bwMode="auto">
          <a:xfrm>
            <a:off x="304121" y="441068"/>
            <a:ext cx="408899" cy="279174"/>
          </a:xfrm>
          <a:custGeom>
            <a:avLst/>
            <a:gdLst>
              <a:gd name="T0" fmla="*/ 323 w 346"/>
              <a:gd name="T1" fmla="*/ 96 h 235"/>
              <a:gd name="T2" fmla="*/ 306 w 346"/>
              <a:gd name="T3" fmla="*/ 83 h 235"/>
              <a:gd name="T4" fmla="*/ 268 w 346"/>
              <a:gd name="T5" fmla="*/ 37 h 235"/>
              <a:gd name="T6" fmla="*/ 255 w 346"/>
              <a:gd name="T7" fmla="*/ 13 h 235"/>
              <a:gd name="T8" fmla="*/ 255 w 346"/>
              <a:gd name="T9" fmla="*/ 13 h 235"/>
              <a:gd name="T10" fmla="*/ 225 w 346"/>
              <a:gd name="T11" fmla="*/ 0 h 235"/>
              <a:gd name="T12" fmla="*/ 194 w 346"/>
              <a:gd name="T13" fmla="*/ 13 h 235"/>
              <a:gd name="T14" fmla="*/ 194 w 346"/>
              <a:gd name="T15" fmla="*/ 13 h 235"/>
              <a:gd name="T16" fmla="*/ 181 w 346"/>
              <a:gd name="T17" fmla="*/ 44 h 235"/>
              <a:gd name="T18" fmla="*/ 189 w 346"/>
              <a:gd name="T19" fmla="*/ 68 h 235"/>
              <a:gd name="T20" fmla="*/ 189 w 346"/>
              <a:gd name="T21" fmla="*/ 75 h 235"/>
              <a:gd name="T22" fmla="*/ 179 w 346"/>
              <a:gd name="T23" fmla="*/ 75 h 235"/>
              <a:gd name="T24" fmla="*/ 158 w 346"/>
              <a:gd name="T25" fmla="*/ 75 h 235"/>
              <a:gd name="T26" fmla="*/ 158 w 346"/>
              <a:gd name="T27" fmla="*/ 68 h 235"/>
              <a:gd name="T28" fmla="*/ 166 w 346"/>
              <a:gd name="T29" fmla="*/ 44 h 235"/>
              <a:gd name="T30" fmla="*/ 153 w 346"/>
              <a:gd name="T31" fmla="*/ 13 h 235"/>
              <a:gd name="T32" fmla="*/ 153 w 346"/>
              <a:gd name="T33" fmla="*/ 13 h 235"/>
              <a:gd name="T34" fmla="*/ 122 w 346"/>
              <a:gd name="T35" fmla="*/ 0 h 235"/>
              <a:gd name="T36" fmla="*/ 91 w 346"/>
              <a:gd name="T37" fmla="*/ 13 h 235"/>
              <a:gd name="T38" fmla="*/ 91 w 346"/>
              <a:gd name="T39" fmla="*/ 13 h 235"/>
              <a:gd name="T40" fmla="*/ 79 w 346"/>
              <a:gd name="T41" fmla="*/ 37 h 235"/>
              <a:gd name="T42" fmla="*/ 41 w 346"/>
              <a:gd name="T43" fmla="*/ 83 h 235"/>
              <a:gd name="T44" fmla="*/ 24 w 346"/>
              <a:gd name="T45" fmla="*/ 96 h 235"/>
              <a:gd name="T46" fmla="*/ 0 w 346"/>
              <a:gd name="T47" fmla="*/ 153 h 235"/>
              <a:gd name="T48" fmla="*/ 24 w 346"/>
              <a:gd name="T49" fmla="*/ 211 h 235"/>
              <a:gd name="T50" fmla="*/ 82 w 346"/>
              <a:gd name="T51" fmla="*/ 235 h 235"/>
              <a:gd name="T52" fmla="*/ 140 w 346"/>
              <a:gd name="T53" fmla="*/ 211 h 235"/>
              <a:gd name="T54" fmla="*/ 164 w 346"/>
              <a:gd name="T55" fmla="*/ 153 h 235"/>
              <a:gd name="T56" fmla="*/ 157 w 346"/>
              <a:gd name="T57" fmla="*/ 122 h 235"/>
              <a:gd name="T58" fmla="*/ 157 w 346"/>
              <a:gd name="T59" fmla="*/ 114 h 235"/>
              <a:gd name="T60" fmla="*/ 190 w 346"/>
              <a:gd name="T61" fmla="*/ 114 h 235"/>
              <a:gd name="T62" fmla="*/ 190 w 346"/>
              <a:gd name="T63" fmla="*/ 122 h 235"/>
              <a:gd name="T64" fmla="*/ 183 w 346"/>
              <a:gd name="T65" fmla="*/ 153 h 235"/>
              <a:gd name="T66" fmla="*/ 207 w 346"/>
              <a:gd name="T67" fmla="*/ 211 h 235"/>
              <a:gd name="T68" fmla="*/ 265 w 346"/>
              <a:gd name="T69" fmla="*/ 235 h 235"/>
              <a:gd name="T70" fmla="*/ 323 w 346"/>
              <a:gd name="T71" fmla="*/ 211 h 235"/>
              <a:gd name="T72" fmla="*/ 346 w 346"/>
              <a:gd name="T73" fmla="*/ 153 h 235"/>
              <a:gd name="T74" fmla="*/ 323 w 346"/>
              <a:gd name="T75" fmla="*/ 96 h 235"/>
              <a:gd name="T76" fmla="*/ 119 w 346"/>
              <a:gd name="T77" fmla="*/ 191 h 235"/>
              <a:gd name="T78" fmla="*/ 82 w 346"/>
              <a:gd name="T79" fmla="*/ 206 h 235"/>
              <a:gd name="T80" fmla="*/ 45 w 346"/>
              <a:gd name="T81" fmla="*/ 191 h 235"/>
              <a:gd name="T82" fmla="*/ 29 w 346"/>
              <a:gd name="T83" fmla="*/ 153 h 235"/>
              <a:gd name="T84" fmla="*/ 45 w 346"/>
              <a:gd name="T85" fmla="*/ 116 h 235"/>
              <a:gd name="T86" fmla="*/ 82 w 346"/>
              <a:gd name="T87" fmla="*/ 101 h 235"/>
              <a:gd name="T88" fmla="*/ 119 w 346"/>
              <a:gd name="T89" fmla="*/ 116 h 235"/>
              <a:gd name="T90" fmla="*/ 135 w 346"/>
              <a:gd name="T91" fmla="*/ 153 h 235"/>
              <a:gd name="T92" fmla="*/ 119 w 346"/>
              <a:gd name="T93" fmla="*/ 191 h 235"/>
              <a:gd name="T94" fmla="*/ 302 w 346"/>
              <a:gd name="T95" fmla="*/ 191 h 235"/>
              <a:gd name="T96" fmla="*/ 265 w 346"/>
              <a:gd name="T97" fmla="*/ 206 h 235"/>
              <a:gd name="T98" fmla="*/ 228 w 346"/>
              <a:gd name="T99" fmla="*/ 191 h 235"/>
              <a:gd name="T100" fmla="*/ 212 w 346"/>
              <a:gd name="T101" fmla="*/ 153 h 235"/>
              <a:gd name="T102" fmla="*/ 228 w 346"/>
              <a:gd name="T103" fmla="*/ 116 h 235"/>
              <a:gd name="T104" fmla="*/ 265 w 346"/>
              <a:gd name="T105" fmla="*/ 101 h 235"/>
              <a:gd name="T106" fmla="*/ 302 w 346"/>
              <a:gd name="T107" fmla="*/ 116 h 235"/>
              <a:gd name="T108" fmla="*/ 318 w 346"/>
              <a:gd name="T109" fmla="*/ 153 h 235"/>
              <a:gd name="T110" fmla="*/ 302 w 346"/>
              <a:gd name="T111" fmla="*/ 191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6" h="235">
                <a:moveTo>
                  <a:pt x="323" y="96"/>
                </a:moveTo>
                <a:cubicBezTo>
                  <a:pt x="318" y="91"/>
                  <a:pt x="312" y="87"/>
                  <a:pt x="306" y="83"/>
                </a:cubicBezTo>
                <a:cubicBezTo>
                  <a:pt x="268" y="37"/>
                  <a:pt x="268" y="37"/>
                  <a:pt x="268" y="37"/>
                </a:cubicBezTo>
                <a:cubicBezTo>
                  <a:pt x="266" y="28"/>
                  <a:pt x="262" y="19"/>
                  <a:pt x="255" y="13"/>
                </a:cubicBezTo>
                <a:cubicBezTo>
                  <a:pt x="255" y="13"/>
                  <a:pt x="255" y="13"/>
                  <a:pt x="255" y="13"/>
                </a:cubicBezTo>
                <a:cubicBezTo>
                  <a:pt x="248" y="5"/>
                  <a:pt x="237" y="0"/>
                  <a:pt x="225" y="0"/>
                </a:cubicBezTo>
                <a:cubicBezTo>
                  <a:pt x="213" y="0"/>
                  <a:pt x="202" y="5"/>
                  <a:pt x="194" y="13"/>
                </a:cubicBezTo>
                <a:cubicBezTo>
                  <a:pt x="194" y="13"/>
                  <a:pt x="194" y="13"/>
                  <a:pt x="194" y="13"/>
                </a:cubicBezTo>
                <a:cubicBezTo>
                  <a:pt x="186" y="21"/>
                  <a:pt x="181" y="32"/>
                  <a:pt x="181" y="44"/>
                </a:cubicBezTo>
                <a:cubicBezTo>
                  <a:pt x="181" y="53"/>
                  <a:pt x="184" y="61"/>
                  <a:pt x="189" y="68"/>
                </a:cubicBezTo>
                <a:cubicBezTo>
                  <a:pt x="189" y="75"/>
                  <a:pt x="189" y="75"/>
                  <a:pt x="189" y="75"/>
                </a:cubicBezTo>
                <a:cubicBezTo>
                  <a:pt x="179" y="75"/>
                  <a:pt x="179" y="75"/>
                  <a:pt x="179" y="75"/>
                </a:cubicBezTo>
                <a:cubicBezTo>
                  <a:pt x="158" y="75"/>
                  <a:pt x="158" y="75"/>
                  <a:pt x="158" y="75"/>
                </a:cubicBezTo>
                <a:cubicBezTo>
                  <a:pt x="158" y="68"/>
                  <a:pt x="158" y="68"/>
                  <a:pt x="158" y="68"/>
                </a:cubicBezTo>
                <a:cubicBezTo>
                  <a:pt x="163" y="61"/>
                  <a:pt x="166" y="53"/>
                  <a:pt x="166" y="44"/>
                </a:cubicBezTo>
                <a:cubicBezTo>
                  <a:pt x="166" y="32"/>
                  <a:pt x="161" y="21"/>
                  <a:pt x="153" y="13"/>
                </a:cubicBezTo>
                <a:cubicBezTo>
                  <a:pt x="153" y="13"/>
                  <a:pt x="153" y="13"/>
                  <a:pt x="153" y="13"/>
                </a:cubicBezTo>
                <a:cubicBezTo>
                  <a:pt x="145" y="5"/>
                  <a:pt x="134" y="0"/>
                  <a:pt x="122" y="0"/>
                </a:cubicBezTo>
                <a:cubicBezTo>
                  <a:pt x="110" y="0"/>
                  <a:pt x="99" y="5"/>
                  <a:pt x="91" y="13"/>
                </a:cubicBezTo>
                <a:cubicBezTo>
                  <a:pt x="91" y="13"/>
                  <a:pt x="91" y="13"/>
                  <a:pt x="91" y="13"/>
                </a:cubicBezTo>
                <a:cubicBezTo>
                  <a:pt x="85" y="19"/>
                  <a:pt x="81" y="28"/>
                  <a:pt x="79" y="37"/>
                </a:cubicBezTo>
                <a:cubicBezTo>
                  <a:pt x="41" y="83"/>
                  <a:pt x="41" y="83"/>
                  <a:pt x="41" y="83"/>
                </a:cubicBezTo>
                <a:cubicBezTo>
                  <a:pt x="35" y="87"/>
                  <a:pt x="29" y="91"/>
                  <a:pt x="24" y="96"/>
                </a:cubicBezTo>
                <a:cubicBezTo>
                  <a:pt x="10" y="111"/>
                  <a:pt x="0" y="131"/>
                  <a:pt x="0" y="153"/>
                </a:cubicBezTo>
                <a:cubicBezTo>
                  <a:pt x="0" y="176"/>
                  <a:pt x="10" y="196"/>
                  <a:pt x="24" y="211"/>
                </a:cubicBezTo>
                <a:cubicBezTo>
                  <a:pt x="39" y="226"/>
                  <a:pt x="59" y="235"/>
                  <a:pt x="82" y="235"/>
                </a:cubicBezTo>
                <a:cubicBezTo>
                  <a:pt x="105" y="235"/>
                  <a:pt x="125" y="226"/>
                  <a:pt x="140" y="211"/>
                </a:cubicBezTo>
                <a:cubicBezTo>
                  <a:pt x="154" y="196"/>
                  <a:pt x="164" y="176"/>
                  <a:pt x="164" y="153"/>
                </a:cubicBezTo>
                <a:cubicBezTo>
                  <a:pt x="164" y="142"/>
                  <a:pt x="161" y="131"/>
                  <a:pt x="157" y="122"/>
                </a:cubicBezTo>
                <a:cubicBezTo>
                  <a:pt x="157" y="114"/>
                  <a:pt x="157" y="114"/>
                  <a:pt x="157" y="114"/>
                </a:cubicBezTo>
                <a:cubicBezTo>
                  <a:pt x="190" y="114"/>
                  <a:pt x="190" y="114"/>
                  <a:pt x="190" y="114"/>
                </a:cubicBezTo>
                <a:cubicBezTo>
                  <a:pt x="190" y="122"/>
                  <a:pt x="190" y="122"/>
                  <a:pt x="190" y="122"/>
                </a:cubicBezTo>
                <a:cubicBezTo>
                  <a:pt x="186" y="131"/>
                  <a:pt x="183" y="142"/>
                  <a:pt x="183" y="153"/>
                </a:cubicBezTo>
                <a:cubicBezTo>
                  <a:pt x="183" y="176"/>
                  <a:pt x="192" y="196"/>
                  <a:pt x="207" y="211"/>
                </a:cubicBezTo>
                <a:cubicBezTo>
                  <a:pt x="222" y="226"/>
                  <a:pt x="242" y="235"/>
                  <a:pt x="265" y="235"/>
                </a:cubicBezTo>
                <a:cubicBezTo>
                  <a:pt x="287" y="235"/>
                  <a:pt x="308" y="226"/>
                  <a:pt x="323" y="211"/>
                </a:cubicBezTo>
                <a:cubicBezTo>
                  <a:pt x="337" y="196"/>
                  <a:pt x="346" y="176"/>
                  <a:pt x="346" y="153"/>
                </a:cubicBezTo>
                <a:cubicBezTo>
                  <a:pt x="346" y="131"/>
                  <a:pt x="337" y="111"/>
                  <a:pt x="323" y="96"/>
                </a:cubicBezTo>
                <a:close/>
                <a:moveTo>
                  <a:pt x="119" y="191"/>
                </a:moveTo>
                <a:cubicBezTo>
                  <a:pt x="110" y="200"/>
                  <a:pt x="97" y="206"/>
                  <a:pt x="82" y="206"/>
                </a:cubicBezTo>
                <a:cubicBezTo>
                  <a:pt x="67" y="206"/>
                  <a:pt x="54" y="200"/>
                  <a:pt x="45" y="191"/>
                </a:cubicBezTo>
                <a:cubicBezTo>
                  <a:pt x="35" y="181"/>
                  <a:pt x="29" y="168"/>
                  <a:pt x="29" y="153"/>
                </a:cubicBezTo>
                <a:cubicBezTo>
                  <a:pt x="29" y="139"/>
                  <a:pt x="35" y="126"/>
                  <a:pt x="45" y="116"/>
                </a:cubicBezTo>
                <a:cubicBezTo>
                  <a:pt x="54" y="107"/>
                  <a:pt x="67" y="101"/>
                  <a:pt x="82" y="101"/>
                </a:cubicBezTo>
                <a:cubicBezTo>
                  <a:pt x="97" y="101"/>
                  <a:pt x="110" y="107"/>
                  <a:pt x="119" y="116"/>
                </a:cubicBezTo>
                <a:cubicBezTo>
                  <a:pt x="129" y="126"/>
                  <a:pt x="135" y="139"/>
                  <a:pt x="135" y="153"/>
                </a:cubicBezTo>
                <a:cubicBezTo>
                  <a:pt x="135" y="168"/>
                  <a:pt x="129" y="181"/>
                  <a:pt x="119" y="191"/>
                </a:cubicBezTo>
                <a:close/>
                <a:moveTo>
                  <a:pt x="302" y="191"/>
                </a:moveTo>
                <a:cubicBezTo>
                  <a:pt x="293" y="200"/>
                  <a:pt x="279" y="206"/>
                  <a:pt x="265" y="206"/>
                </a:cubicBezTo>
                <a:cubicBezTo>
                  <a:pt x="250" y="206"/>
                  <a:pt x="237" y="200"/>
                  <a:pt x="228" y="191"/>
                </a:cubicBezTo>
                <a:cubicBezTo>
                  <a:pt x="218" y="181"/>
                  <a:pt x="212" y="168"/>
                  <a:pt x="212" y="153"/>
                </a:cubicBezTo>
                <a:cubicBezTo>
                  <a:pt x="212" y="139"/>
                  <a:pt x="218" y="126"/>
                  <a:pt x="228" y="116"/>
                </a:cubicBezTo>
                <a:cubicBezTo>
                  <a:pt x="237" y="107"/>
                  <a:pt x="250" y="101"/>
                  <a:pt x="265" y="101"/>
                </a:cubicBezTo>
                <a:cubicBezTo>
                  <a:pt x="279" y="101"/>
                  <a:pt x="293" y="107"/>
                  <a:pt x="302" y="116"/>
                </a:cubicBezTo>
                <a:cubicBezTo>
                  <a:pt x="312" y="126"/>
                  <a:pt x="318" y="139"/>
                  <a:pt x="318" y="153"/>
                </a:cubicBezTo>
                <a:cubicBezTo>
                  <a:pt x="318" y="168"/>
                  <a:pt x="312" y="181"/>
                  <a:pt x="302" y="1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62560" tIns="81280" rIns="162560" bIns="8128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Source Han Sans CN Medium" panose="020B0500000000000000" pitchFamily="34" charset="-128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3B8EB6A-63F7-4E31-A06F-A7C9A11A0CD3}"/>
              </a:ext>
            </a:extLst>
          </p:cNvPr>
          <p:cNvGrpSpPr/>
          <p:nvPr/>
        </p:nvGrpSpPr>
        <p:grpSpPr>
          <a:xfrm>
            <a:off x="0" y="1"/>
            <a:ext cx="4905079" cy="461665"/>
            <a:chOff x="0" y="288268"/>
            <a:chExt cx="6475615" cy="633097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E047EBE-0340-482C-B2DC-53F0633CABC4}"/>
                </a:ext>
              </a:extLst>
            </p:cNvPr>
            <p:cNvGrpSpPr/>
            <p:nvPr/>
          </p:nvGrpSpPr>
          <p:grpSpPr>
            <a:xfrm>
              <a:off x="0" y="288268"/>
              <a:ext cx="6475615" cy="633097"/>
              <a:chOff x="8312" y="936659"/>
              <a:chExt cx="6475615" cy="63309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6E88136A-E326-4847-9FFF-54D53DE24391}"/>
                  </a:ext>
                </a:extLst>
              </p:cNvPr>
              <p:cNvGrpSpPr/>
              <p:nvPr/>
            </p:nvGrpSpPr>
            <p:grpSpPr>
              <a:xfrm>
                <a:off x="8312" y="1013046"/>
                <a:ext cx="839586" cy="432000"/>
                <a:chOff x="8312" y="1001373"/>
                <a:chExt cx="839586" cy="432000"/>
              </a:xfrm>
            </p:grpSpPr>
            <p:sp>
              <p:nvSpPr>
                <p:cNvPr id="50" name="오각형 5">
                  <a:extLst>
                    <a:ext uri="{FF2B5EF4-FFF2-40B4-BE49-F238E27FC236}">
                      <a16:creationId xmlns:a16="http://schemas.microsoft.com/office/drawing/2014/main" id="{A89B750C-3B24-4BC4-B877-AC8638926618}"/>
                    </a:ext>
                  </a:extLst>
                </p:cNvPr>
                <p:cNvSpPr/>
                <p:nvPr/>
              </p:nvSpPr>
              <p:spPr>
                <a:xfrm>
                  <a:off x="270328" y="1001373"/>
                  <a:ext cx="577570" cy="432000"/>
                </a:xfrm>
                <a:prstGeom prst="homePlate">
                  <a:avLst>
                    <a:gd name="adj" fmla="val 37811"/>
                  </a:avLst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41079294-0158-4054-84EE-CBF44A2FA144}"/>
                    </a:ext>
                  </a:extLst>
                </p:cNvPr>
                <p:cNvSpPr/>
                <p:nvPr/>
              </p:nvSpPr>
              <p:spPr>
                <a:xfrm>
                  <a:off x="8312" y="1001373"/>
                  <a:ext cx="108000" cy="432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5C6470BB-E99A-4528-A5B3-72D2506206C7}"/>
                    </a:ext>
                  </a:extLst>
                </p:cNvPr>
                <p:cNvSpPr/>
                <p:nvPr/>
              </p:nvSpPr>
              <p:spPr>
                <a:xfrm>
                  <a:off x="160712" y="1001373"/>
                  <a:ext cx="72000" cy="432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30F2C01-D8D2-4127-96F9-53DA4657CB35}"/>
                  </a:ext>
                </a:extLst>
              </p:cNvPr>
              <p:cNvSpPr txBox="1"/>
              <p:nvPr/>
            </p:nvSpPr>
            <p:spPr>
              <a:xfrm>
                <a:off x="927619" y="936659"/>
                <a:ext cx="5556308" cy="633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b="1" dirty="0"/>
                  <a:t>화면구현 </a:t>
                </a:r>
                <a:r>
                  <a:rPr lang="en-US" altLang="ko-KR" sz="2400" b="1" dirty="0"/>
                  <a:t>(</a:t>
                </a:r>
                <a:r>
                  <a:rPr lang="ko-KR" altLang="en-US" sz="2400" b="1" dirty="0"/>
                  <a:t>로그인</a:t>
                </a:r>
                <a:r>
                  <a:rPr lang="en-US" altLang="ko-KR" sz="2400" b="1" dirty="0"/>
                  <a:t>)</a:t>
                </a:r>
                <a:endParaRPr lang="ko-KR" altLang="en-US" sz="2400" b="1" dirty="0"/>
              </a:p>
            </p:txBody>
          </p:sp>
        </p:grpSp>
        <p:sp>
          <p:nvSpPr>
            <p:cNvPr id="47" name="淘宝店chenying0907出品 20">
              <a:extLst>
                <a:ext uri="{FF2B5EF4-FFF2-40B4-BE49-F238E27FC236}">
                  <a16:creationId xmlns:a16="http://schemas.microsoft.com/office/drawing/2014/main" id="{B1EEE0F8-36C6-4C88-AEE9-D99FB751C5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121" y="441068"/>
              <a:ext cx="408899" cy="279174"/>
            </a:xfrm>
            <a:custGeom>
              <a:avLst/>
              <a:gdLst>
                <a:gd name="T0" fmla="*/ 323 w 346"/>
                <a:gd name="T1" fmla="*/ 96 h 235"/>
                <a:gd name="T2" fmla="*/ 306 w 346"/>
                <a:gd name="T3" fmla="*/ 83 h 235"/>
                <a:gd name="T4" fmla="*/ 268 w 346"/>
                <a:gd name="T5" fmla="*/ 37 h 235"/>
                <a:gd name="T6" fmla="*/ 255 w 346"/>
                <a:gd name="T7" fmla="*/ 13 h 235"/>
                <a:gd name="T8" fmla="*/ 255 w 346"/>
                <a:gd name="T9" fmla="*/ 13 h 235"/>
                <a:gd name="T10" fmla="*/ 225 w 346"/>
                <a:gd name="T11" fmla="*/ 0 h 235"/>
                <a:gd name="T12" fmla="*/ 194 w 346"/>
                <a:gd name="T13" fmla="*/ 13 h 235"/>
                <a:gd name="T14" fmla="*/ 194 w 346"/>
                <a:gd name="T15" fmla="*/ 13 h 235"/>
                <a:gd name="T16" fmla="*/ 181 w 346"/>
                <a:gd name="T17" fmla="*/ 44 h 235"/>
                <a:gd name="T18" fmla="*/ 189 w 346"/>
                <a:gd name="T19" fmla="*/ 68 h 235"/>
                <a:gd name="T20" fmla="*/ 189 w 346"/>
                <a:gd name="T21" fmla="*/ 75 h 235"/>
                <a:gd name="T22" fmla="*/ 179 w 346"/>
                <a:gd name="T23" fmla="*/ 75 h 235"/>
                <a:gd name="T24" fmla="*/ 158 w 346"/>
                <a:gd name="T25" fmla="*/ 75 h 235"/>
                <a:gd name="T26" fmla="*/ 158 w 346"/>
                <a:gd name="T27" fmla="*/ 68 h 235"/>
                <a:gd name="T28" fmla="*/ 166 w 346"/>
                <a:gd name="T29" fmla="*/ 44 h 235"/>
                <a:gd name="T30" fmla="*/ 153 w 346"/>
                <a:gd name="T31" fmla="*/ 13 h 235"/>
                <a:gd name="T32" fmla="*/ 153 w 346"/>
                <a:gd name="T33" fmla="*/ 13 h 235"/>
                <a:gd name="T34" fmla="*/ 122 w 346"/>
                <a:gd name="T35" fmla="*/ 0 h 235"/>
                <a:gd name="T36" fmla="*/ 91 w 346"/>
                <a:gd name="T37" fmla="*/ 13 h 235"/>
                <a:gd name="T38" fmla="*/ 91 w 346"/>
                <a:gd name="T39" fmla="*/ 13 h 235"/>
                <a:gd name="T40" fmla="*/ 79 w 346"/>
                <a:gd name="T41" fmla="*/ 37 h 235"/>
                <a:gd name="T42" fmla="*/ 41 w 346"/>
                <a:gd name="T43" fmla="*/ 83 h 235"/>
                <a:gd name="T44" fmla="*/ 24 w 346"/>
                <a:gd name="T45" fmla="*/ 96 h 235"/>
                <a:gd name="T46" fmla="*/ 0 w 346"/>
                <a:gd name="T47" fmla="*/ 153 h 235"/>
                <a:gd name="T48" fmla="*/ 24 w 346"/>
                <a:gd name="T49" fmla="*/ 211 h 235"/>
                <a:gd name="T50" fmla="*/ 82 w 346"/>
                <a:gd name="T51" fmla="*/ 235 h 235"/>
                <a:gd name="T52" fmla="*/ 140 w 346"/>
                <a:gd name="T53" fmla="*/ 211 h 235"/>
                <a:gd name="T54" fmla="*/ 164 w 346"/>
                <a:gd name="T55" fmla="*/ 153 h 235"/>
                <a:gd name="T56" fmla="*/ 157 w 346"/>
                <a:gd name="T57" fmla="*/ 122 h 235"/>
                <a:gd name="T58" fmla="*/ 157 w 346"/>
                <a:gd name="T59" fmla="*/ 114 h 235"/>
                <a:gd name="T60" fmla="*/ 190 w 346"/>
                <a:gd name="T61" fmla="*/ 114 h 235"/>
                <a:gd name="T62" fmla="*/ 190 w 346"/>
                <a:gd name="T63" fmla="*/ 122 h 235"/>
                <a:gd name="T64" fmla="*/ 183 w 346"/>
                <a:gd name="T65" fmla="*/ 153 h 235"/>
                <a:gd name="T66" fmla="*/ 207 w 346"/>
                <a:gd name="T67" fmla="*/ 211 h 235"/>
                <a:gd name="T68" fmla="*/ 265 w 346"/>
                <a:gd name="T69" fmla="*/ 235 h 235"/>
                <a:gd name="T70" fmla="*/ 323 w 346"/>
                <a:gd name="T71" fmla="*/ 211 h 235"/>
                <a:gd name="T72" fmla="*/ 346 w 346"/>
                <a:gd name="T73" fmla="*/ 153 h 235"/>
                <a:gd name="T74" fmla="*/ 323 w 346"/>
                <a:gd name="T75" fmla="*/ 96 h 235"/>
                <a:gd name="T76" fmla="*/ 119 w 346"/>
                <a:gd name="T77" fmla="*/ 191 h 235"/>
                <a:gd name="T78" fmla="*/ 82 w 346"/>
                <a:gd name="T79" fmla="*/ 206 h 235"/>
                <a:gd name="T80" fmla="*/ 45 w 346"/>
                <a:gd name="T81" fmla="*/ 191 h 235"/>
                <a:gd name="T82" fmla="*/ 29 w 346"/>
                <a:gd name="T83" fmla="*/ 153 h 235"/>
                <a:gd name="T84" fmla="*/ 45 w 346"/>
                <a:gd name="T85" fmla="*/ 116 h 235"/>
                <a:gd name="T86" fmla="*/ 82 w 346"/>
                <a:gd name="T87" fmla="*/ 101 h 235"/>
                <a:gd name="T88" fmla="*/ 119 w 346"/>
                <a:gd name="T89" fmla="*/ 116 h 235"/>
                <a:gd name="T90" fmla="*/ 135 w 346"/>
                <a:gd name="T91" fmla="*/ 153 h 235"/>
                <a:gd name="T92" fmla="*/ 119 w 346"/>
                <a:gd name="T93" fmla="*/ 191 h 235"/>
                <a:gd name="T94" fmla="*/ 302 w 346"/>
                <a:gd name="T95" fmla="*/ 191 h 235"/>
                <a:gd name="T96" fmla="*/ 265 w 346"/>
                <a:gd name="T97" fmla="*/ 206 h 235"/>
                <a:gd name="T98" fmla="*/ 228 w 346"/>
                <a:gd name="T99" fmla="*/ 191 h 235"/>
                <a:gd name="T100" fmla="*/ 212 w 346"/>
                <a:gd name="T101" fmla="*/ 153 h 235"/>
                <a:gd name="T102" fmla="*/ 228 w 346"/>
                <a:gd name="T103" fmla="*/ 116 h 235"/>
                <a:gd name="T104" fmla="*/ 265 w 346"/>
                <a:gd name="T105" fmla="*/ 101 h 235"/>
                <a:gd name="T106" fmla="*/ 302 w 346"/>
                <a:gd name="T107" fmla="*/ 116 h 235"/>
                <a:gd name="T108" fmla="*/ 318 w 346"/>
                <a:gd name="T109" fmla="*/ 153 h 235"/>
                <a:gd name="T110" fmla="*/ 302 w 346"/>
                <a:gd name="T111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235">
                  <a:moveTo>
                    <a:pt x="323" y="96"/>
                  </a:moveTo>
                  <a:cubicBezTo>
                    <a:pt x="318" y="91"/>
                    <a:pt x="312" y="87"/>
                    <a:pt x="306" y="83"/>
                  </a:cubicBezTo>
                  <a:cubicBezTo>
                    <a:pt x="268" y="37"/>
                    <a:pt x="268" y="37"/>
                    <a:pt x="268" y="37"/>
                  </a:cubicBezTo>
                  <a:cubicBezTo>
                    <a:pt x="266" y="28"/>
                    <a:pt x="262" y="19"/>
                    <a:pt x="255" y="13"/>
                  </a:cubicBezTo>
                  <a:cubicBezTo>
                    <a:pt x="255" y="13"/>
                    <a:pt x="255" y="13"/>
                    <a:pt x="255" y="13"/>
                  </a:cubicBezTo>
                  <a:cubicBezTo>
                    <a:pt x="248" y="5"/>
                    <a:pt x="237" y="0"/>
                    <a:pt x="225" y="0"/>
                  </a:cubicBezTo>
                  <a:cubicBezTo>
                    <a:pt x="213" y="0"/>
                    <a:pt x="202" y="5"/>
                    <a:pt x="194" y="13"/>
                  </a:cubicBezTo>
                  <a:cubicBezTo>
                    <a:pt x="194" y="13"/>
                    <a:pt x="194" y="13"/>
                    <a:pt x="194" y="13"/>
                  </a:cubicBezTo>
                  <a:cubicBezTo>
                    <a:pt x="186" y="21"/>
                    <a:pt x="181" y="32"/>
                    <a:pt x="181" y="44"/>
                  </a:cubicBezTo>
                  <a:cubicBezTo>
                    <a:pt x="181" y="53"/>
                    <a:pt x="184" y="61"/>
                    <a:pt x="189" y="68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79" y="75"/>
                    <a:pt x="179" y="75"/>
                    <a:pt x="17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68"/>
                    <a:pt x="158" y="68"/>
                    <a:pt x="158" y="68"/>
                  </a:cubicBezTo>
                  <a:cubicBezTo>
                    <a:pt x="163" y="61"/>
                    <a:pt x="166" y="53"/>
                    <a:pt x="166" y="44"/>
                  </a:cubicBezTo>
                  <a:cubicBezTo>
                    <a:pt x="166" y="32"/>
                    <a:pt x="161" y="21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45" y="5"/>
                    <a:pt x="134" y="0"/>
                    <a:pt x="122" y="0"/>
                  </a:cubicBezTo>
                  <a:cubicBezTo>
                    <a:pt x="110" y="0"/>
                    <a:pt x="99" y="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85" y="19"/>
                    <a:pt x="81" y="28"/>
                    <a:pt x="79" y="37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35" y="87"/>
                    <a:pt x="29" y="91"/>
                    <a:pt x="24" y="96"/>
                  </a:cubicBezTo>
                  <a:cubicBezTo>
                    <a:pt x="10" y="111"/>
                    <a:pt x="0" y="131"/>
                    <a:pt x="0" y="153"/>
                  </a:cubicBezTo>
                  <a:cubicBezTo>
                    <a:pt x="0" y="176"/>
                    <a:pt x="10" y="196"/>
                    <a:pt x="24" y="211"/>
                  </a:cubicBezTo>
                  <a:cubicBezTo>
                    <a:pt x="39" y="226"/>
                    <a:pt x="59" y="235"/>
                    <a:pt x="82" y="235"/>
                  </a:cubicBezTo>
                  <a:cubicBezTo>
                    <a:pt x="105" y="235"/>
                    <a:pt x="125" y="226"/>
                    <a:pt x="140" y="211"/>
                  </a:cubicBezTo>
                  <a:cubicBezTo>
                    <a:pt x="154" y="196"/>
                    <a:pt x="164" y="176"/>
                    <a:pt x="164" y="153"/>
                  </a:cubicBezTo>
                  <a:cubicBezTo>
                    <a:pt x="164" y="142"/>
                    <a:pt x="161" y="131"/>
                    <a:pt x="157" y="122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90" y="114"/>
                    <a:pt x="190" y="114"/>
                    <a:pt x="190" y="114"/>
                  </a:cubicBezTo>
                  <a:cubicBezTo>
                    <a:pt x="190" y="122"/>
                    <a:pt x="190" y="122"/>
                    <a:pt x="190" y="122"/>
                  </a:cubicBezTo>
                  <a:cubicBezTo>
                    <a:pt x="186" y="131"/>
                    <a:pt x="183" y="142"/>
                    <a:pt x="183" y="153"/>
                  </a:cubicBezTo>
                  <a:cubicBezTo>
                    <a:pt x="183" y="176"/>
                    <a:pt x="192" y="196"/>
                    <a:pt x="207" y="211"/>
                  </a:cubicBezTo>
                  <a:cubicBezTo>
                    <a:pt x="222" y="226"/>
                    <a:pt x="242" y="235"/>
                    <a:pt x="265" y="235"/>
                  </a:cubicBezTo>
                  <a:cubicBezTo>
                    <a:pt x="287" y="235"/>
                    <a:pt x="308" y="226"/>
                    <a:pt x="323" y="211"/>
                  </a:cubicBezTo>
                  <a:cubicBezTo>
                    <a:pt x="337" y="196"/>
                    <a:pt x="346" y="176"/>
                    <a:pt x="346" y="153"/>
                  </a:cubicBezTo>
                  <a:cubicBezTo>
                    <a:pt x="346" y="131"/>
                    <a:pt x="337" y="111"/>
                    <a:pt x="323" y="96"/>
                  </a:cubicBezTo>
                  <a:close/>
                  <a:moveTo>
                    <a:pt x="119" y="191"/>
                  </a:moveTo>
                  <a:cubicBezTo>
                    <a:pt x="110" y="200"/>
                    <a:pt x="97" y="206"/>
                    <a:pt x="82" y="206"/>
                  </a:cubicBezTo>
                  <a:cubicBezTo>
                    <a:pt x="67" y="206"/>
                    <a:pt x="54" y="200"/>
                    <a:pt x="45" y="191"/>
                  </a:cubicBezTo>
                  <a:cubicBezTo>
                    <a:pt x="35" y="181"/>
                    <a:pt x="29" y="168"/>
                    <a:pt x="29" y="153"/>
                  </a:cubicBezTo>
                  <a:cubicBezTo>
                    <a:pt x="29" y="139"/>
                    <a:pt x="35" y="126"/>
                    <a:pt x="45" y="116"/>
                  </a:cubicBezTo>
                  <a:cubicBezTo>
                    <a:pt x="54" y="107"/>
                    <a:pt x="67" y="101"/>
                    <a:pt x="82" y="101"/>
                  </a:cubicBezTo>
                  <a:cubicBezTo>
                    <a:pt x="97" y="101"/>
                    <a:pt x="110" y="107"/>
                    <a:pt x="119" y="116"/>
                  </a:cubicBezTo>
                  <a:cubicBezTo>
                    <a:pt x="129" y="126"/>
                    <a:pt x="135" y="139"/>
                    <a:pt x="135" y="153"/>
                  </a:cubicBezTo>
                  <a:cubicBezTo>
                    <a:pt x="135" y="168"/>
                    <a:pt x="129" y="181"/>
                    <a:pt x="119" y="191"/>
                  </a:cubicBezTo>
                  <a:close/>
                  <a:moveTo>
                    <a:pt x="302" y="191"/>
                  </a:moveTo>
                  <a:cubicBezTo>
                    <a:pt x="293" y="200"/>
                    <a:pt x="279" y="206"/>
                    <a:pt x="265" y="206"/>
                  </a:cubicBezTo>
                  <a:cubicBezTo>
                    <a:pt x="250" y="206"/>
                    <a:pt x="237" y="200"/>
                    <a:pt x="228" y="191"/>
                  </a:cubicBezTo>
                  <a:cubicBezTo>
                    <a:pt x="218" y="181"/>
                    <a:pt x="212" y="168"/>
                    <a:pt x="212" y="153"/>
                  </a:cubicBezTo>
                  <a:cubicBezTo>
                    <a:pt x="212" y="139"/>
                    <a:pt x="218" y="126"/>
                    <a:pt x="228" y="116"/>
                  </a:cubicBezTo>
                  <a:cubicBezTo>
                    <a:pt x="237" y="107"/>
                    <a:pt x="250" y="101"/>
                    <a:pt x="265" y="101"/>
                  </a:cubicBezTo>
                  <a:cubicBezTo>
                    <a:pt x="279" y="101"/>
                    <a:pt x="293" y="107"/>
                    <a:pt x="302" y="116"/>
                  </a:cubicBezTo>
                  <a:cubicBezTo>
                    <a:pt x="312" y="126"/>
                    <a:pt x="318" y="139"/>
                    <a:pt x="318" y="153"/>
                  </a:cubicBezTo>
                  <a:cubicBezTo>
                    <a:pt x="318" y="168"/>
                    <a:pt x="312" y="181"/>
                    <a:pt x="302" y="19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62560" tIns="81280" rIns="162560" bIns="8128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Source Han Sans CN Medium" panose="020B0500000000000000" pitchFamily="34" charset="-128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3EEAF88-0847-4A70-AC2F-F649A9F0887F}"/>
              </a:ext>
            </a:extLst>
          </p:cNvPr>
          <p:cNvSpPr/>
          <p:nvPr/>
        </p:nvSpPr>
        <p:spPr>
          <a:xfrm>
            <a:off x="417215" y="1592805"/>
            <a:ext cx="4487864" cy="3464618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9" name="순서도: 대체 처리 68">
            <a:extLst>
              <a:ext uri="{FF2B5EF4-FFF2-40B4-BE49-F238E27FC236}">
                <a16:creationId xmlns:a16="http://schemas.microsoft.com/office/drawing/2014/main" id="{D04346CC-8487-4809-9431-5B9692976B9D}"/>
              </a:ext>
            </a:extLst>
          </p:cNvPr>
          <p:cNvSpPr/>
          <p:nvPr/>
        </p:nvSpPr>
        <p:spPr>
          <a:xfrm>
            <a:off x="3562011" y="1201952"/>
            <a:ext cx="1882846" cy="584775"/>
          </a:xfrm>
          <a:prstGeom prst="flowChartAlternateProcess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Section(</a:t>
            </a:r>
            <a:r>
              <a:rPr lang="ko-KR" altLang="en-US" b="1" dirty="0">
                <a:solidFill>
                  <a:schemeClr val="tx1"/>
                </a:solidFill>
              </a:rPr>
              <a:t>내용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6" name="순서도: 대체 처리 75">
            <a:extLst>
              <a:ext uri="{FF2B5EF4-FFF2-40B4-BE49-F238E27FC236}">
                <a16:creationId xmlns:a16="http://schemas.microsoft.com/office/drawing/2014/main" id="{FCA73163-2AD9-451E-9CCC-AA6F79318122}"/>
              </a:ext>
            </a:extLst>
          </p:cNvPr>
          <p:cNvSpPr/>
          <p:nvPr/>
        </p:nvSpPr>
        <p:spPr>
          <a:xfrm>
            <a:off x="9738194" y="63223"/>
            <a:ext cx="1752803" cy="398443"/>
          </a:xfrm>
          <a:prstGeom prst="flowChartAlternateProcess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등록진행</a:t>
            </a:r>
          </a:p>
        </p:txBody>
      </p:sp>
      <p:sp>
        <p:nvSpPr>
          <p:cNvPr id="78" name="순서도: 대체 처리 77">
            <a:extLst>
              <a:ext uri="{FF2B5EF4-FFF2-40B4-BE49-F238E27FC236}">
                <a16:creationId xmlns:a16="http://schemas.microsoft.com/office/drawing/2014/main" id="{0FAD4DBA-5F13-4D8D-9A01-43114455B2CF}"/>
              </a:ext>
            </a:extLst>
          </p:cNvPr>
          <p:cNvSpPr/>
          <p:nvPr/>
        </p:nvSpPr>
        <p:spPr>
          <a:xfrm>
            <a:off x="9738193" y="4104779"/>
            <a:ext cx="1752803" cy="398443"/>
          </a:xfrm>
          <a:prstGeom prst="flowChartAlternateProcess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등록완료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F8566D8B-11F7-4D5D-B8F1-5AFDD6A32B9B}"/>
              </a:ext>
            </a:extLst>
          </p:cNvPr>
          <p:cNvSpPr/>
          <p:nvPr/>
        </p:nvSpPr>
        <p:spPr>
          <a:xfrm>
            <a:off x="8354843" y="3212249"/>
            <a:ext cx="474133" cy="727085"/>
          </a:xfrm>
          <a:prstGeom prst="downArrow">
            <a:avLst>
              <a:gd name="adj1" fmla="val 50000"/>
              <a:gd name="adj2" fmla="val 6190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098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淘宝店chenying0907出品 20"/>
          <p:cNvSpPr>
            <a:spLocks noEditPoints="1"/>
          </p:cNvSpPr>
          <p:nvPr/>
        </p:nvSpPr>
        <p:spPr bwMode="auto">
          <a:xfrm>
            <a:off x="304121" y="441068"/>
            <a:ext cx="408899" cy="279174"/>
          </a:xfrm>
          <a:custGeom>
            <a:avLst/>
            <a:gdLst>
              <a:gd name="T0" fmla="*/ 323 w 346"/>
              <a:gd name="T1" fmla="*/ 96 h 235"/>
              <a:gd name="T2" fmla="*/ 306 w 346"/>
              <a:gd name="T3" fmla="*/ 83 h 235"/>
              <a:gd name="T4" fmla="*/ 268 w 346"/>
              <a:gd name="T5" fmla="*/ 37 h 235"/>
              <a:gd name="T6" fmla="*/ 255 w 346"/>
              <a:gd name="T7" fmla="*/ 13 h 235"/>
              <a:gd name="T8" fmla="*/ 255 w 346"/>
              <a:gd name="T9" fmla="*/ 13 h 235"/>
              <a:gd name="T10" fmla="*/ 225 w 346"/>
              <a:gd name="T11" fmla="*/ 0 h 235"/>
              <a:gd name="T12" fmla="*/ 194 w 346"/>
              <a:gd name="T13" fmla="*/ 13 h 235"/>
              <a:gd name="T14" fmla="*/ 194 w 346"/>
              <a:gd name="T15" fmla="*/ 13 h 235"/>
              <a:gd name="T16" fmla="*/ 181 w 346"/>
              <a:gd name="T17" fmla="*/ 44 h 235"/>
              <a:gd name="T18" fmla="*/ 189 w 346"/>
              <a:gd name="T19" fmla="*/ 68 h 235"/>
              <a:gd name="T20" fmla="*/ 189 w 346"/>
              <a:gd name="T21" fmla="*/ 75 h 235"/>
              <a:gd name="T22" fmla="*/ 179 w 346"/>
              <a:gd name="T23" fmla="*/ 75 h 235"/>
              <a:gd name="T24" fmla="*/ 158 w 346"/>
              <a:gd name="T25" fmla="*/ 75 h 235"/>
              <a:gd name="T26" fmla="*/ 158 w 346"/>
              <a:gd name="T27" fmla="*/ 68 h 235"/>
              <a:gd name="T28" fmla="*/ 166 w 346"/>
              <a:gd name="T29" fmla="*/ 44 h 235"/>
              <a:gd name="T30" fmla="*/ 153 w 346"/>
              <a:gd name="T31" fmla="*/ 13 h 235"/>
              <a:gd name="T32" fmla="*/ 153 w 346"/>
              <a:gd name="T33" fmla="*/ 13 h 235"/>
              <a:gd name="T34" fmla="*/ 122 w 346"/>
              <a:gd name="T35" fmla="*/ 0 h 235"/>
              <a:gd name="T36" fmla="*/ 91 w 346"/>
              <a:gd name="T37" fmla="*/ 13 h 235"/>
              <a:gd name="T38" fmla="*/ 91 w 346"/>
              <a:gd name="T39" fmla="*/ 13 h 235"/>
              <a:gd name="T40" fmla="*/ 79 w 346"/>
              <a:gd name="T41" fmla="*/ 37 h 235"/>
              <a:gd name="T42" fmla="*/ 41 w 346"/>
              <a:gd name="T43" fmla="*/ 83 h 235"/>
              <a:gd name="T44" fmla="*/ 24 w 346"/>
              <a:gd name="T45" fmla="*/ 96 h 235"/>
              <a:gd name="T46" fmla="*/ 0 w 346"/>
              <a:gd name="T47" fmla="*/ 153 h 235"/>
              <a:gd name="T48" fmla="*/ 24 w 346"/>
              <a:gd name="T49" fmla="*/ 211 h 235"/>
              <a:gd name="T50" fmla="*/ 82 w 346"/>
              <a:gd name="T51" fmla="*/ 235 h 235"/>
              <a:gd name="T52" fmla="*/ 140 w 346"/>
              <a:gd name="T53" fmla="*/ 211 h 235"/>
              <a:gd name="T54" fmla="*/ 164 w 346"/>
              <a:gd name="T55" fmla="*/ 153 h 235"/>
              <a:gd name="T56" fmla="*/ 157 w 346"/>
              <a:gd name="T57" fmla="*/ 122 h 235"/>
              <a:gd name="T58" fmla="*/ 157 w 346"/>
              <a:gd name="T59" fmla="*/ 114 h 235"/>
              <a:gd name="T60" fmla="*/ 190 w 346"/>
              <a:gd name="T61" fmla="*/ 114 h 235"/>
              <a:gd name="T62" fmla="*/ 190 w 346"/>
              <a:gd name="T63" fmla="*/ 122 h 235"/>
              <a:gd name="T64" fmla="*/ 183 w 346"/>
              <a:gd name="T65" fmla="*/ 153 h 235"/>
              <a:gd name="T66" fmla="*/ 207 w 346"/>
              <a:gd name="T67" fmla="*/ 211 h 235"/>
              <a:gd name="T68" fmla="*/ 265 w 346"/>
              <a:gd name="T69" fmla="*/ 235 h 235"/>
              <a:gd name="T70" fmla="*/ 323 w 346"/>
              <a:gd name="T71" fmla="*/ 211 h 235"/>
              <a:gd name="T72" fmla="*/ 346 w 346"/>
              <a:gd name="T73" fmla="*/ 153 h 235"/>
              <a:gd name="T74" fmla="*/ 323 w 346"/>
              <a:gd name="T75" fmla="*/ 96 h 235"/>
              <a:gd name="T76" fmla="*/ 119 w 346"/>
              <a:gd name="T77" fmla="*/ 191 h 235"/>
              <a:gd name="T78" fmla="*/ 82 w 346"/>
              <a:gd name="T79" fmla="*/ 206 h 235"/>
              <a:gd name="T80" fmla="*/ 45 w 346"/>
              <a:gd name="T81" fmla="*/ 191 h 235"/>
              <a:gd name="T82" fmla="*/ 29 w 346"/>
              <a:gd name="T83" fmla="*/ 153 h 235"/>
              <a:gd name="T84" fmla="*/ 45 w 346"/>
              <a:gd name="T85" fmla="*/ 116 h 235"/>
              <a:gd name="T86" fmla="*/ 82 w 346"/>
              <a:gd name="T87" fmla="*/ 101 h 235"/>
              <a:gd name="T88" fmla="*/ 119 w 346"/>
              <a:gd name="T89" fmla="*/ 116 h 235"/>
              <a:gd name="T90" fmla="*/ 135 w 346"/>
              <a:gd name="T91" fmla="*/ 153 h 235"/>
              <a:gd name="T92" fmla="*/ 119 w 346"/>
              <a:gd name="T93" fmla="*/ 191 h 235"/>
              <a:gd name="T94" fmla="*/ 302 w 346"/>
              <a:gd name="T95" fmla="*/ 191 h 235"/>
              <a:gd name="T96" fmla="*/ 265 w 346"/>
              <a:gd name="T97" fmla="*/ 206 h 235"/>
              <a:gd name="T98" fmla="*/ 228 w 346"/>
              <a:gd name="T99" fmla="*/ 191 h 235"/>
              <a:gd name="T100" fmla="*/ 212 w 346"/>
              <a:gd name="T101" fmla="*/ 153 h 235"/>
              <a:gd name="T102" fmla="*/ 228 w 346"/>
              <a:gd name="T103" fmla="*/ 116 h 235"/>
              <a:gd name="T104" fmla="*/ 265 w 346"/>
              <a:gd name="T105" fmla="*/ 101 h 235"/>
              <a:gd name="T106" fmla="*/ 302 w 346"/>
              <a:gd name="T107" fmla="*/ 116 h 235"/>
              <a:gd name="T108" fmla="*/ 318 w 346"/>
              <a:gd name="T109" fmla="*/ 153 h 235"/>
              <a:gd name="T110" fmla="*/ 302 w 346"/>
              <a:gd name="T111" fmla="*/ 191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6" h="235">
                <a:moveTo>
                  <a:pt x="323" y="96"/>
                </a:moveTo>
                <a:cubicBezTo>
                  <a:pt x="318" y="91"/>
                  <a:pt x="312" y="87"/>
                  <a:pt x="306" y="83"/>
                </a:cubicBezTo>
                <a:cubicBezTo>
                  <a:pt x="268" y="37"/>
                  <a:pt x="268" y="37"/>
                  <a:pt x="268" y="37"/>
                </a:cubicBezTo>
                <a:cubicBezTo>
                  <a:pt x="266" y="28"/>
                  <a:pt x="262" y="19"/>
                  <a:pt x="255" y="13"/>
                </a:cubicBezTo>
                <a:cubicBezTo>
                  <a:pt x="255" y="13"/>
                  <a:pt x="255" y="13"/>
                  <a:pt x="255" y="13"/>
                </a:cubicBezTo>
                <a:cubicBezTo>
                  <a:pt x="248" y="5"/>
                  <a:pt x="237" y="0"/>
                  <a:pt x="225" y="0"/>
                </a:cubicBezTo>
                <a:cubicBezTo>
                  <a:pt x="213" y="0"/>
                  <a:pt x="202" y="5"/>
                  <a:pt x="194" y="13"/>
                </a:cubicBezTo>
                <a:cubicBezTo>
                  <a:pt x="194" y="13"/>
                  <a:pt x="194" y="13"/>
                  <a:pt x="194" y="13"/>
                </a:cubicBezTo>
                <a:cubicBezTo>
                  <a:pt x="186" y="21"/>
                  <a:pt x="181" y="32"/>
                  <a:pt x="181" y="44"/>
                </a:cubicBezTo>
                <a:cubicBezTo>
                  <a:pt x="181" y="53"/>
                  <a:pt x="184" y="61"/>
                  <a:pt x="189" y="68"/>
                </a:cubicBezTo>
                <a:cubicBezTo>
                  <a:pt x="189" y="75"/>
                  <a:pt x="189" y="75"/>
                  <a:pt x="189" y="75"/>
                </a:cubicBezTo>
                <a:cubicBezTo>
                  <a:pt x="179" y="75"/>
                  <a:pt x="179" y="75"/>
                  <a:pt x="179" y="75"/>
                </a:cubicBezTo>
                <a:cubicBezTo>
                  <a:pt x="158" y="75"/>
                  <a:pt x="158" y="75"/>
                  <a:pt x="158" y="75"/>
                </a:cubicBezTo>
                <a:cubicBezTo>
                  <a:pt x="158" y="68"/>
                  <a:pt x="158" y="68"/>
                  <a:pt x="158" y="68"/>
                </a:cubicBezTo>
                <a:cubicBezTo>
                  <a:pt x="163" y="61"/>
                  <a:pt x="166" y="53"/>
                  <a:pt x="166" y="44"/>
                </a:cubicBezTo>
                <a:cubicBezTo>
                  <a:pt x="166" y="32"/>
                  <a:pt x="161" y="21"/>
                  <a:pt x="153" y="13"/>
                </a:cubicBezTo>
                <a:cubicBezTo>
                  <a:pt x="153" y="13"/>
                  <a:pt x="153" y="13"/>
                  <a:pt x="153" y="13"/>
                </a:cubicBezTo>
                <a:cubicBezTo>
                  <a:pt x="145" y="5"/>
                  <a:pt x="134" y="0"/>
                  <a:pt x="122" y="0"/>
                </a:cubicBezTo>
                <a:cubicBezTo>
                  <a:pt x="110" y="0"/>
                  <a:pt x="99" y="5"/>
                  <a:pt x="91" y="13"/>
                </a:cubicBezTo>
                <a:cubicBezTo>
                  <a:pt x="91" y="13"/>
                  <a:pt x="91" y="13"/>
                  <a:pt x="91" y="13"/>
                </a:cubicBezTo>
                <a:cubicBezTo>
                  <a:pt x="85" y="19"/>
                  <a:pt x="81" y="28"/>
                  <a:pt x="79" y="37"/>
                </a:cubicBezTo>
                <a:cubicBezTo>
                  <a:pt x="41" y="83"/>
                  <a:pt x="41" y="83"/>
                  <a:pt x="41" y="83"/>
                </a:cubicBezTo>
                <a:cubicBezTo>
                  <a:pt x="35" y="87"/>
                  <a:pt x="29" y="91"/>
                  <a:pt x="24" y="96"/>
                </a:cubicBezTo>
                <a:cubicBezTo>
                  <a:pt x="10" y="111"/>
                  <a:pt x="0" y="131"/>
                  <a:pt x="0" y="153"/>
                </a:cubicBezTo>
                <a:cubicBezTo>
                  <a:pt x="0" y="176"/>
                  <a:pt x="10" y="196"/>
                  <a:pt x="24" y="211"/>
                </a:cubicBezTo>
                <a:cubicBezTo>
                  <a:pt x="39" y="226"/>
                  <a:pt x="59" y="235"/>
                  <a:pt x="82" y="235"/>
                </a:cubicBezTo>
                <a:cubicBezTo>
                  <a:pt x="105" y="235"/>
                  <a:pt x="125" y="226"/>
                  <a:pt x="140" y="211"/>
                </a:cubicBezTo>
                <a:cubicBezTo>
                  <a:pt x="154" y="196"/>
                  <a:pt x="164" y="176"/>
                  <a:pt x="164" y="153"/>
                </a:cubicBezTo>
                <a:cubicBezTo>
                  <a:pt x="164" y="142"/>
                  <a:pt x="161" y="131"/>
                  <a:pt x="157" y="122"/>
                </a:cubicBezTo>
                <a:cubicBezTo>
                  <a:pt x="157" y="114"/>
                  <a:pt x="157" y="114"/>
                  <a:pt x="157" y="114"/>
                </a:cubicBezTo>
                <a:cubicBezTo>
                  <a:pt x="190" y="114"/>
                  <a:pt x="190" y="114"/>
                  <a:pt x="190" y="114"/>
                </a:cubicBezTo>
                <a:cubicBezTo>
                  <a:pt x="190" y="122"/>
                  <a:pt x="190" y="122"/>
                  <a:pt x="190" y="122"/>
                </a:cubicBezTo>
                <a:cubicBezTo>
                  <a:pt x="186" y="131"/>
                  <a:pt x="183" y="142"/>
                  <a:pt x="183" y="153"/>
                </a:cubicBezTo>
                <a:cubicBezTo>
                  <a:pt x="183" y="176"/>
                  <a:pt x="192" y="196"/>
                  <a:pt x="207" y="211"/>
                </a:cubicBezTo>
                <a:cubicBezTo>
                  <a:pt x="222" y="226"/>
                  <a:pt x="242" y="235"/>
                  <a:pt x="265" y="235"/>
                </a:cubicBezTo>
                <a:cubicBezTo>
                  <a:pt x="287" y="235"/>
                  <a:pt x="308" y="226"/>
                  <a:pt x="323" y="211"/>
                </a:cubicBezTo>
                <a:cubicBezTo>
                  <a:pt x="337" y="196"/>
                  <a:pt x="346" y="176"/>
                  <a:pt x="346" y="153"/>
                </a:cubicBezTo>
                <a:cubicBezTo>
                  <a:pt x="346" y="131"/>
                  <a:pt x="337" y="111"/>
                  <a:pt x="323" y="96"/>
                </a:cubicBezTo>
                <a:close/>
                <a:moveTo>
                  <a:pt x="119" y="191"/>
                </a:moveTo>
                <a:cubicBezTo>
                  <a:pt x="110" y="200"/>
                  <a:pt x="97" y="206"/>
                  <a:pt x="82" y="206"/>
                </a:cubicBezTo>
                <a:cubicBezTo>
                  <a:pt x="67" y="206"/>
                  <a:pt x="54" y="200"/>
                  <a:pt x="45" y="191"/>
                </a:cubicBezTo>
                <a:cubicBezTo>
                  <a:pt x="35" y="181"/>
                  <a:pt x="29" y="168"/>
                  <a:pt x="29" y="153"/>
                </a:cubicBezTo>
                <a:cubicBezTo>
                  <a:pt x="29" y="139"/>
                  <a:pt x="35" y="126"/>
                  <a:pt x="45" y="116"/>
                </a:cubicBezTo>
                <a:cubicBezTo>
                  <a:pt x="54" y="107"/>
                  <a:pt x="67" y="101"/>
                  <a:pt x="82" y="101"/>
                </a:cubicBezTo>
                <a:cubicBezTo>
                  <a:pt x="97" y="101"/>
                  <a:pt x="110" y="107"/>
                  <a:pt x="119" y="116"/>
                </a:cubicBezTo>
                <a:cubicBezTo>
                  <a:pt x="129" y="126"/>
                  <a:pt x="135" y="139"/>
                  <a:pt x="135" y="153"/>
                </a:cubicBezTo>
                <a:cubicBezTo>
                  <a:pt x="135" y="168"/>
                  <a:pt x="129" y="181"/>
                  <a:pt x="119" y="191"/>
                </a:cubicBezTo>
                <a:close/>
                <a:moveTo>
                  <a:pt x="302" y="191"/>
                </a:moveTo>
                <a:cubicBezTo>
                  <a:pt x="293" y="200"/>
                  <a:pt x="279" y="206"/>
                  <a:pt x="265" y="206"/>
                </a:cubicBezTo>
                <a:cubicBezTo>
                  <a:pt x="250" y="206"/>
                  <a:pt x="237" y="200"/>
                  <a:pt x="228" y="191"/>
                </a:cubicBezTo>
                <a:cubicBezTo>
                  <a:pt x="218" y="181"/>
                  <a:pt x="212" y="168"/>
                  <a:pt x="212" y="153"/>
                </a:cubicBezTo>
                <a:cubicBezTo>
                  <a:pt x="212" y="139"/>
                  <a:pt x="218" y="126"/>
                  <a:pt x="228" y="116"/>
                </a:cubicBezTo>
                <a:cubicBezTo>
                  <a:pt x="237" y="107"/>
                  <a:pt x="250" y="101"/>
                  <a:pt x="265" y="101"/>
                </a:cubicBezTo>
                <a:cubicBezTo>
                  <a:pt x="279" y="101"/>
                  <a:pt x="293" y="107"/>
                  <a:pt x="302" y="116"/>
                </a:cubicBezTo>
                <a:cubicBezTo>
                  <a:pt x="312" y="126"/>
                  <a:pt x="318" y="139"/>
                  <a:pt x="318" y="153"/>
                </a:cubicBezTo>
                <a:cubicBezTo>
                  <a:pt x="318" y="168"/>
                  <a:pt x="312" y="181"/>
                  <a:pt x="302" y="1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62560" tIns="81280" rIns="162560" bIns="8128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Source Han Sans CN Medium" panose="020B0500000000000000" pitchFamily="34" charset="-128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18DCE9E-BAFE-47D0-A4A1-46B160CF7E35}"/>
              </a:ext>
            </a:extLst>
          </p:cNvPr>
          <p:cNvGrpSpPr/>
          <p:nvPr/>
        </p:nvGrpSpPr>
        <p:grpSpPr>
          <a:xfrm>
            <a:off x="0" y="1"/>
            <a:ext cx="5147733" cy="461665"/>
            <a:chOff x="0" y="288268"/>
            <a:chExt cx="6795963" cy="633097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D0BE3E0-DFDA-41D0-9722-65F6CA3399B4}"/>
                </a:ext>
              </a:extLst>
            </p:cNvPr>
            <p:cNvGrpSpPr/>
            <p:nvPr/>
          </p:nvGrpSpPr>
          <p:grpSpPr>
            <a:xfrm>
              <a:off x="0" y="288268"/>
              <a:ext cx="6795963" cy="633097"/>
              <a:chOff x="8312" y="936659"/>
              <a:chExt cx="6795963" cy="633097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2A42791-543E-48C4-A61F-4BC576A6E900}"/>
                  </a:ext>
                </a:extLst>
              </p:cNvPr>
              <p:cNvGrpSpPr/>
              <p:nvPr/>
            </p:nvGrpSpPr>
            <p:grpSpPr>
              <a:xfrm>
                <a:off x="8312" y="1013046"/>
                <a:ext cx="839586" cy="432000"/>
                <a:chOff x="8312" y="1001373"/>
                <a:chExt cx="839586" cy="432000"/>
              </a:xfrm>
            </p:grpSpPr>
            <p:sp>
              <p:nvSpPr>
                <p:cNvPr id="15" name="오각형 5">
                  <a:extLst>
                    <a:ext uri="{FF2B5EF4-FFF2-40B4-BE49-F238E27FC236}">
                      <a16:creationId xmlns:a16="http://schemas.microsoft.com/office/drawing/2014/main" id="{A5685DCA-C6E6-4992-BD0C-8BBC7815832C}"/>
                    </a:ext>
                  </a:extLst>
                </p:cNvPr>
                <p:cNvSpPr/>
                <p:nvPr/>
              </p:nvSpPr>
              <p:spPr>
                <a:xfrm>
                  <a:off x="270328" y="1001373"/>
                  <a:ext cx="577570" cy="432000"/>
                </a:xfrm>
                <a:prstGeom prst="homePlate">
                  <a:avLst>
                    <a:gd name="adj" fmla="val 37811"/>
                  </a:avLst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386F4C3F-B7AB-4791-BF7C-5063674C6F29}"/>
                    </a:ext>
                  </a:extLst>
                </p:cNvPr>
                <p:cNvSpPr/>
                <p:nvPr/>
              </p:nvSpPr>
              <p:spPr>
                <a:xfrm>
                  <a:off x="8312" y="1001373"/>
                  <a:ext cx="108000" cy="432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333428D2-70CD-4DBD-94FC-73B5619467B2}"/>
                    </a:ext>
                  </a:extLst>
                </p:cNvPr>
                <p:cNvSpPr/>
                <p:nvPr/>
              </p:nvSpPr>
              <p:spPr>
                <a:xfrm>
                  <a:off x="160712" y="1001373"/>
                  <a:ext cx="72000" cy="432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A923FDD-5698-4D3F-A068-1BB585F0E3A0}"/>
                  </a:ext>
                </a:extLst>
              </p:cNvPr>
              <p:cNvSpPr txBox="1"/>
              <p:nvPr/>
            </p:nvSpPr>
            <p:spPr>
              <a:xfrm>
                <a:off x="927619" y="936659"/>
                <a:ext cx="5876656" cy="633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b="1" dirty="0"/>
                  <a:t>화면구현 </a:t>
                </a:r>
                <a:r>
                  <a:rPr lang="en-US" altLang="ko-KR" sz="2400" b="1" dirty="0"/>
                  <a:t>(</a:t>
                </a:r>
                <a:r>
                  <a:rPr lang="ko-KR" altLang="en-US" sz="2400" b="1" dirty="0"/>
                  <a:t>입금</a:t>
                </a:r>
                <a:r>
                  <a:rPr lang="en-US" altLang="ko-KR" sz="2400" b="1" dirty="0"/>
                  <a:t>/</a:t>
                </a:r>
                <a:r>
                  <a:rPr lang="ko-KR" altLang="en-US" sz="2400" b="1" dirty="0"/>
                  <a:t>출금</a:t>
                </a:r>
                <a:r>
                  <a:rPr lang="en-US" altLang="ko-KR" sz="2400" b="1" dirty="0"/>
                  <a:t>/</a:t>
                </a:r>
                <a:r>
                  <a:rPr lang="ko-KR" altLang="en-US" sz="2400" b="1" dirty="0"/>
                  <a:t>계좌조회</a:t>
                </a:r>
                <a:r>
                  <a:rPr lang="en-US" altLang="ko-KR" sz="2400" b="1" dirty="0"/>
                  <a:t>)</a:t>
                </a:r>
                <a:endParaRPr lang="ko-KR" altLang="en-US" sz="2400" b="1" dirty="0"/>
              </a:p>
            </p:txBody>
          </p:sp>
        </p:grpSp>
        <p:sp>
          <p:nvSpPr>
            <p:cNvPr id="12" name="淘宝店chenying0907出品 20">
              <a:extLst>
                <a:ext uri="{FF2B5EF4-FFF2-40B4-BE49-F238E27FC236}">
                  <a16:creationId xmlns:a16="http://schemas.microsoft.com/office/drawing/2014/main" id="{4D90BB4B-BB39-47FD-A677-469AA354E8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121" y="441068"/>
              <a:ext cx="408899" cy="279174"/>
            </a:xfrm>
            <a:custGeom>
              <a:avLst/>
              <a:gdLst>
                <a:gd name="T0" fmla="*/ 323 w 346"/>
                <a:gd name="T1" fmla="*/ 96 h 235"/>
                <a:gd name="T2" fmla="*/ 306 w 346"/>
                <a:gd name="T3" fmla="*/ 83 h 235"/>
                <a:gd name="T4" fmla="*/ 268 w 346"/>
                <a:gd name="T5" fmla="*/ 37 h 235"/>
                <a:gd name="T6" fmla="*/ 255 w 346"/>
                <a:gd name="T7" fmla="*/ 13 h 235"/>
                <a:gd name="T8" fmla="*/ 255 w 346"/>
                <a:gd name="T9" fmla="*/ 13 h 235"/>
                <a:gd name="T10" fmla="*/ 225 w 346"/>
                <a:gd name="T11" fmla="*/ 0 h 235"/>
                <a:gd name="T12" fmla="*/ 194 w 346"/>
                <a:gd name="T13" fmla="*/ 13 h 235"/>
                <a:gd name="T14" fmla="*/ 194 w 346"/>
                <a:gd name="T15" fmla="*/ 13 h 235"/>
                <a:gd name="T16" fmla="*/ 181 w 346"/>
                <a:gd name="T17" fmla="*/ 44 h 235"/>
                <a:gd name="T18" fmla="*/ 189 w 346"/>
                <a:gd name="T19" fmla="*/ 68 h 235"/>
                <a:gd name="T20" fmla="*/ 189 w 346"/>
                <a:gd name="T21" fmla="*/ 75 h 235"/>
                <a:gd name="T22" fmla="*/ 179 w 346"/>
                <a:gd name="T23" fmla="*/ 75 h 235"/>
                <a:gd name="T24" fmla="*/ 158 w 346"/>
                <a:gd name="T25" fmla="*/ 75 h 235"/>
                <a:gd name="T26" fmla="*/ 158 w 346"/>
                <a:gd name="T27" fmla="*/ 68 h 235"/>
                <a:gd name="T28" fmla="*/ 166 w 346"/>
                <a:gd name="T29" fmla="*/ 44 h 235"/>
                <a:gd name="T30" fmla="*/ 153 w 346"/>
                <a:gd name="T31" fmla="*/ 13 h 235"/>
                <a:gd name="T32" fmla="*/ 153 w 346"/>
                <a:gd name="T33" fmla="*/ 13 h 235"/>
                <a:gd name="T34" fmla="*/ 122 w 346"/>
                <a:gd name="T35" fmla="*/ 0 h 235"/>
                <a:gd name="T36" fmla="*/ 91 w 346"/>
                <a:gd name="T37" fmla="*/ 13 h 235"/>
                <a:gd name="T38" fmla="*/ 91 w 346"/>
                <a:gd name="T39" fmla="*/ 13 h 235"/>
                <a:gd name="T40" fmla="*/ 79 w 346"/>
                <a:gd name="T41" fmla="*/ 37 h 235"/>
                <a:gd name="T42" fmla="*/ 41 w 346"/>
                <a:gd name="T43" fmla="*/ 83 h 235"/>
                <a:gd name="T44" fmla="*/ 24 w 346"/>
                <a:gd name="T45" fmla="*/ 96 h 235"/>
                <a:gd name="T46" fmla="*/ 0 w 346"/>
                <a:gd name="T47" fmla="*/ 153 h 235"/>
                <a:gd name="T48" fmla="*/ 24 w 346"/>
                <a:gd name="T49" fmla="*/ 211 h 235"/>
                <a:gd name="T50" fmla="*/ 82 w 346"/>
                <a:gd name="T51" fmla="*/ 235 h 235"/>
                <a:gd name="T52" fmla="*/ 140 w 346"/>
                <a:gd name="T53" fmla="*/ 211 h 235"/>
                <a:gd name="T54" fmla="*/ 164 w 346"/>
                <a:gd name="T55" fmla="*/ 153 h 235"/>
                <a:gd name="T56" fmla="*/ 157 w 346"/>
                <a:gd name="T57" fmla="*/ 122 h 235"/>
                <a:gd name="T58" fmla="*/ 157 w 346"/>
                <a:gd name="T59" fmla="*/ 114 h 235"/>
                <a:gd name="T60" fmla="*/ 190 w 346"/>
                <a:gd name="T61" fmla="*/ 114 h 235"/>
                <a:gd name="T62" fmla="*/ 190 w 346"/>
                <a:gd name="T63" fmla="*/ 122 h 235"/>
                <a:gd name="T64" fmla="*/ 183 w 346"/>
                <a:gd name="T65" fmla="*/ 153 h 235"/>
                <a:gd name="T66" fmla="*/ 207 w 346"/>
                <a:gd name="T67" fmla="*/ 211 h 235"/>
                <a:gd name="T68" fmla="*/ 265 w 346"/>
                <a:gd name="T69" fmla="*/ 235 h 235"/>
                <a:gd name="T70" fmla="*/ 323 w 346"/>
                <a:gd name="T71" fmla="*/ 211 h 235"/>
                <a:gd name="T72" fmla="*/ 346 w 346"/>
                <a:gd name="T73" fmla="*/ 153 h 235"/>
                <a:gd name="T74" fmla="*/ 323 w 346"/>
                <a:gd name="T75" fmla="*/ 96 h 235"/>
                <a:gd name="T76" fmla="*/ 119 w 346"/>
                <a:gd name="T77" fmla="*/ 191 h 235"/>
                <a:gd name="T78" fmla="*/ 82 w 346"/>
                <a:gd name="T79" fmla="*/ 206 h 235"/>
                <a:gd name="T80" fmla="*/ 45 w 346"/>
                <a:gd name="T81" fmla="*/ 191 h 235"/>
                <a:gd name="T82" fmla="*/ 29 w 346"/>
                <a:gd name="T83" fmla="*/ 153 h 235"/>
                <a:gd name="T84" fmla="*/ 45 w 346"/>
                <a:gd name="T85" fmla="*/ 116 h 235"/>
                <a:gd name="T86" fmla="*/ 82 w 346"/>
                <a:gd name="T87" fmla="*/ 101 h 235"/>
                <a:gd name="T88" fmla="*/ 119 w 346"/>
                <a:gd name="T89" fmla="*/ 116 h 235"/>
                <a:gd name="T90" fmla="*/ 135 w 346"/>
                <a:gd name="T91" fmla="*/ 153 h 235"/>
                <a:gd name="T92" fmla="*/ 119 w 346"/>
                <a:gd name="T93" fmla="*/ 191 h 235"/>
                <a:gd name="T94" fmla="*/ 302 w 346"/>
                <a:gd name="T95" fmla="*/ 191 h 235"/>
                <a:gd name="T96" fmla="*/ 265 w 346"/>
                <a:gd name="T97" fmla="*/ 206 h 235"/>
                <a:gd name="T98" fmla="*/ 228 w 346"/>
                <a:gd name="T99" fmla="*/ 191 h 235"/>
                <a:gd name="T100" fmla="*/ 212 w 346"/>
                <a:gd name="T101" fmla="*/ 153 h 235"/>
                <a:gd name="T102" fmla="*/ 228 w 346"/>
                <a:gd name="T103" fmla="*/ 116 h 235"/>
                <a:gd name="T104" fmla="*/ 265 w 346"/>
                <a:gd name="T105" fmla="*/ 101 h 235"/>
                <a:gd name="T106" fmla="*/ 302 w 346"/>
                <a:gd name="T107" fmla="*/ 116 h 235"/>
                <a:gd name="T108" fmla="*/ 318 w 346"/>
                <a:gd name="T109" fmla="*/ 153 h 235"/>
                <a:gd name="T110" fmla="*/ 302 w 346"/>
                <a:gd name="T111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235">
                  <a:moveTo>
                    <a:pt x="323" y="96"/>
                  </a:moveTo>
                  <a:cubicBezTo>
                    <a:pt x="318" y="91"/>
                    <a:pt x="312" y="87"/>
                    <a:pt x="306" y="83"/>
                  </a:cubicBezTo>
                  <a:cubicBezTo>
                    <a:pt x="268" y="37"/>
                    <a:pt x="268" y="37"/>
                    <a:pt x="268" y="37"/>
                  </a:cubicBezTo>
                  <a:cubicBezTo>
                    <a:pt x="266" y="28"/>
                    <a:pt x="262" y="19"/>
                    <a:pt x="255" y="13"/>
                  </a:cubicBezTo>
                  <a:cubicBezTo>
                    <a:pt x="255" y="13"/>
                    <a:pt x="255" y="13"/>
                    <a:pt x="255" y="13"/>
                  </a:cubicBezTo>
                  <a:cubicBezTo>
                    <a:pt x="248" y="5"/>
                    <a:pt x="237" y="0"/>
                    <a:pt x="225" y="0"/>
                  </a:cubicBezTo>
                  <a:cubicBezTo>
                    <a:pt x="213" y="0"/>
                    <a:pt x="202" y="5"/>
                    <a:pt x="194" y="13"/>
                  </a:cubicBezTo>
                  <a:cubicBezTo>
                    <a:pt x="194" y="13"/>
                    <a:pt x="194" y="13"/>
                    <a:pt x="194" y="13"/>
                  </a:cubicBezTo>
                  <a:cubicBezTo>
                    <a:pt x="186" y="21"/>
                    <a:pt x="181" y="32"/>
                    <a:pt x="181" y="44"/>
                  </a:cubicBezTo>
                  <a:cubicBezTo>
                    <a:pt x="181" y="53"/>
                    <a:pt x="184" y="61"/>
                    <a:pt x="189" y="68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79" y="75"/>
                    <a:pt x="179" y="75"/>
                    <a:pt x="17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68"/>
                    <a:pt x="158" y="68"/>
                    <a:pt x="158" y="68"/>
                  </a:cubicBezTo>
                  <a:cubicBezTo>
                    <a:pt x="163" y="61"/>
                    <a:pt x="166" y="53"/>
                    <a:pt x="166" y="44"/>
                  </a:cubicBezTo>
                  <a:cubicBezTo>
                    <a:pt x="166" y="32"/>
                    <a:pt x="161" y="21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45" y="5"/>
                    <a:pt x="134" y="0"/>
                    <a:pt x="122" y="0"/>
                  </a:cubicBezTo>
                  <a:cubicBezTo>
                    <a:pt x="110" y="0"/>
                    <a:pt x="99" y="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85" y="19"/>
                    <a:pt x="81" y="28"/>
                    <a:pt x="79" y="37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35" y="87"/>
                    <a:pt x="29" y="91"/>
                    <a:pt x="24" y="96"/>
                  </a:cubicBezTo>
                  <a:cubicBezTo>
                    <a:pt x="10" y="111"/>
                    <a:pt x="0" y="131"/>
                    <a:pt x="0" y="153"/>
                  </a:cubicBezTo>
                  <a:cubicBezTo>
                    <a:pt x="0" y="176"/>
                    <a:pt x="10" y="196"/>
                    <a:pt x="24" y="211"/>
                  </a:cubicBezTo>
                  <a:cubicBezTo>
                    <a:pt x="39" y="226"/>
                    <a:pt x="59" y="235"/>
                    <a:pt x="82" y="235"/>
                  </a:cubicBezTo>
                  <a:cubicBezTo>
                    <a:pt x="105" y="235"/>
                    <a:pt x="125" y="226"/>
                    <a:pt x="140" y="211"/>
                  </a:cubicBezTo>
                  <a:cubicBezTo>
                    <a:pt x="154" y="196"/>
                    <a:pt x="164" y="176"/>
                    <a:pt x="164" y="153"/>
                  </a:cubicBezTo>
                  <a:cubicBezTo>
                    <a:pt x="164" y="142"/>
                    <a:pt x="161" y="131"/>
                    <a:pt x="157" y="122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90" y="114"/>
                    <a:pt x="190" y="114"/>
                    <a:pt x="190" y="114"/>
                  </a:cubicBezTo>
                  <a:cubicBezTo>
                    <a:pt x="190" y="122"/>
                    <a:pt x="190" y="122"/>
                    <a:pt x="190" y="122"/>
                  </a:cubicBezTo>
                  <a:cubicBezTo>
                    <a:pt x="186" y="131"/>
                    <a:pt x="183" y="142"/>
                    <a:pt x="183" y="153"/>
                  </a:cubicBezTo>
                  <a:cubicBezTo>
                    <a:pt x="183" y="176"/>
                    <a:pt x="192" y="196"/>
                    <a:pt x="207" y="211"/>
                  </a:cubicBezTo>
                  <a:cubicBezTo>
                    <a:pt x="222" y="226"/>
                    <a:pt x="242" y="235"/>
                    <a:pt x="265" y="235"/>
                  </a:cubicBezTo>
                  <a:cubicBezTo>
                    <a:pt x="287" y="235"/>
                    <a:pt x="308" y="226"/>
                    <a:pt x="323" y="211"/>
                  </a:cubicBezTo>
                  <a:cubicBezTo>
                    <a:pt x="337" y="196"/>
                    <a:pt x="346" y="176"/>
                    <a:pt x="346" y="153"/>
                  </a:cubicBezTo>
                  <a:cubicBezTo>
                    <a:pt x="346" y="131"/>
                    <a:pt x="337" y="111"/>
                    <a:pt x="323" y="96"/>
                  </a:cubicBezTo>
                  <a:close/>
                  <a:moveTo>
                    <a:pt x="119" y="191"/>
                  </a:moveTo>
                  <a:cubicBezTo>
                    <a:pt x="110" y="200"/>
                    <a:pt x="97" y="206"/>
                    <a:pt x="82" y="206"/>
                  </a:cubicBezTo>
                  <a:cubicBezTo>
                    <a:pt x="67" y="206"/>
                    <a:pt x="54" y="200"/>
                    <a:pt x="45" y="191"/>
                  </a:cubicBezTo>
                  <a:cubicBezTo>
                    <a:pt x="35" y="181"/>
                    <a:pt x="29" y="168"/>
                    <a:pt x="29" y="153"/>
                  </a:cubicBezTo>
                  <a:cubicBezTo>
                    <a:pt x="29" y="139"/>
                    <a:pt x="35" y="126"/>
                    <a:pt x="45" y="116"/>
                  </a:cubicBezTo>
                  <a:cubicBezTo>
                    <a:pt x="54" y="107"/>
                    <a:pt x="67" y="101"/>
                    <a:pt x="82" y="101"/>
                  </a:cubicBezTo>
                  <a:cubicBezTo>
                    <a:pt x="97" y="101"/>
                    <a:pt x="110" y="107"/>
                    <a:pt x="119" y="116"/>
                  </a:cubicBezTo>
                  <a:cubicBezTo>
                    <a:pt x="129" y="126"/>
                    <a:pt x="135" y="139"/>
                    <a:pt x="135" y="153"/>
                  </a:cubicBezTo>
                  <a:cubicBezTo>
                    <a:pt x="135" y="168"/>
                    <a:pt x="129" y="181"/>
                    <a:pt x="119" y="191"/>
                  </a:cubicBezTo>
                  <a:close/>
                  <a:moveTo>
                    <a:pt x="302" y="191"/>
                  </a:moveTo>
                  <a:cubicBezTo>
                    <a:pt x="293" y="200"/>
                    <a:pt x="279" y="206"/>
                    <a:pt x="265" y="206"/>
                  </a:cubicBezTo>
                  <a:cubicBezTo>
                    <a:pt x="250" y="206"/>
                    <a:pt x="237" y="200"/>
                    <a:pt x="228" y="191"/>
                  </a:cubicBezTo>
                  <a:cubicBezTo>
                    <a:pt x="218" y="181"/>
                    <a:pt x="212" y="168"/>
                    <a:pt x="212" y="153"/>
                  </a:cubicBezTo>
                  <a:cubicBezTo>
                    <a:pt x="212" y="139"/>
                    <a:pt x="218" y="126"/>
                    <a:pt x="228" y="116"/>
                  </a:cubicBezTo>
                  <a:cubicBezTo>
                    <a:pt x="237" y="107"/>
                    <a:pt x="250" y="101"/>
                    <a:pt x="265" y="101"/>
                  </a:cubicBezTo>
                  <a:cubicBezTo>
                    <a:pt x="279" y="101"/>
                    <a:pt x="293" y="107"/>
                    <a:pt x="302" y="116"/>
                  </a:cubicBezTo>
                  <a:cubicBezTo>
                    <a:pt x="312" y="126"/>
                    <a:pt x="318" y="139"/>
                    <a:pt x="318" y="153"/>
                  </a:cubicBezTo>
                  <a:cubicBezTo>
                    <a:pt x="318" y="168"/>
                    <a:pt x="312" y="181"/>
                    <a:pt x="302" y="19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62560" tIns="81280" rIns="162560" bIns="8128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Source Han Sans CN Medium" panose="020B0500000000000000" pitchFamily="34" charset="-128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EFEB09A-C7A8-4294-9367-7D2C82181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44" y="580655"/>
            <a:ext cx="10796911" cy="587713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C18CB9-2FF1-4934-A58F-563E27344D9F}"/>
              </a:ext>
            </a:extLst>
          </p:cNvPr>
          <p:cNvSpPr/>
          <p:nvPr/>
        </p:nvSpPr>
        <p:spPr>
          <a:xfrm>
            <a:off x="1070623" y="461666"/>
            <a:ext cx="10261600" cy="6176925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순서도: 대체 처리 20">
            <a:extLst>
              <a:ext uri="{FF2B5EF4-FFF2-40B4-BE49-F238E27FC236}">
                <a16:creationId xmlns:a16="http://schemas.microsoft.com/office/drawing/2014/main" id="{BD7AB4B6-44C7-4C24-821C-0AD3DB862C96}"/>
              </a:ext>
            </a:extLst>
          </p:cNvPr>
          <p:cNvSpPr/>
          <p:nvPr/>
        </p:nvSpPr>
        <p:spPr>
          <a:xfrm>
            <a:off x="9984688" y="55704"/>
            <a:ext cx="1882846" cy="584775"/>
          </a:xfrm>
          <a:prstGeom prst="flowChartAlternateProcess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Section(</a:t>
            </a:r>
            <a:r>
              <a:rPr lang="ko-KR" altLang="en-US" b="1" dirty="0">
                <a:solidFill>
                  <a:schemeClr val="tx1"/>
                </a:solidFill>
              </a:rPr>
              <a:t>내용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777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淘宝店chenying0907出品 20"/>
          <p:cNvSpPr>
            <a:spLocks noEditPoints="1"/>
          </p:cNvSpPr>
          <p:nvPr/>
        </p:nvSpPr>
        <p:spPr bwMode="auto">
          <a:xfrm>
            <a:off x="304121" y="441068"/>
            <a:ext cx="408899" cy="279174"/>
          </a:xfrm>
          <a:custGeom>
            <a:avLst/>
            <a:gdLst>
              <a:gd name="T0" fmla="*/ 323 w 346"/>
              <a:gd name="T1" fmla="*/ 96 h 235"/>
              <a:gd name="T2" fmla="*/ 306 w 346"/>
              <a:gd name="T3" fmla="*/ 83 h 235"/>
              <a:gd name="T4" fmla="*/ 268 w 346"/>
              <a:gd name="T5" fmla="*/ 37 h 235"/>
              <a:gd name="T6" fmla="*/ 255 w 346"/>
              <a:gd name="T7" fmla="*/ 13 h 235"/>
              <a:gd name="T8" fmla="*/ 255 w 346"/>
              <a:gd name="T9" fmla="*/ 13 h 235"/>
              <a:gd name="T10" fmla="*/ 225 w 346"/>
              <a:gd name="T11" fmla="*/ 0 h 235"/>
              <a:gd name="T12" fmla="*/ 194 w 346"/>
              <a:gd name="T13" fmla="*/ 13 h 235"/>
              <a:gd name="T14" fmla="*/ 194 w 346"/>
              <a:gd name="T15" fmla="*/ 13 h 235"/>
              <a:gd name="T16" fmla="*/ 181 w 346"/>
              <a:gd name="T17" fmla="*/ 44 h 235"/>
              <a:gd name="T18" fmla="*/ 189 w 346"/>
              <a:gd name="T19" fmla="*/ 68 h 235"/>
              <a:gd name="T20" fmla="*/ 189 w 346"/>
              <a:gd name="T21" fmla="*/ 75 h 235"/>
              <a:gd name="T22" fmla="*/ 179 w 346"/>
              <a:gd name="T23" fmla="*/ 75 h 235"/>
              <a:gd name="T24" fmla="*/ 158 w 346"/>
              <a:gd name="T25" fmla="*/ 75 h 235"/>
              <a:gd name="T26" fmla="*/ 158 w 346"/>
              <a:gd name="T27" fmla="*/ 68 h 235"/>
              <a:gd name="T28" fmla="*/ 166 w 346"/>
              <a:gd name="T29" fmla="*/ 44 h 235"/>
              <a:gd name="T30" fmla="*/ 153 w 346"/>
              <a:gd name="T31" fmla="*/ 13 h 235"/>
              <a:gd name="T32" fmla="*/ 153 w 346"/>
              <a:gd name="T33" fmla="*/ 13 h 235"/>
              <a:gd name="T34" fmla="*/ 122 w 346"/>
              <a:gd name="T35" fmla="*/ 0 h 235"/>
              <a:gd name="T36" fmla="*/ 91 w 346"/>
              <a:gd name="T37" fmla="*/ 13 h 235"/>
              <a:gd name="T38" fmla="*/ 91 w 346"/>
              <a:gd name="T39" fmla="*/ 13 h 235"/>
              <a:gd name="T40" fmla="*/ 79 w 346"/>
              <a:gd name="T41" fmla="*/ 37 h 235"/>
              <a:gd name="T42" fmla="*/ 41 w 346"/>
              <a:gd name="T43" fmla="*/ 83 h 235"/>
              <a:gd name="T44" fmla="*/ 24 w 346"/>
              <a:gd name="T45" fmla="*/ 96 h 235"/>
              <a:gd name="T46" fmla="*/ 0 w 346"/>
              <a:gd name="T47" fmla="*/ 153 h 235"/>
              <a:gd name="T48" fmla="*/ 24 w 346"/>
              <a:gd name="T49" fmla="*/ 211 h 235"/>
              <a:gd name="T50" fmla="*/ 82 w 346"/>
              <a:gd name="T51" fmla="*/ 235 h 235"/>
              <a:gd name="T52" fmla="*/ 140 w 346"/>
              <a:gd name="T53" fmla="*/ 211 h 235"/>
              <a:gd name="T54" fmla="*/ 164 w 346"/>
              <a:gd name="T55" fmla="*/ 153 h 235"/>
              <a:gd name="T56" fmla="*/ 157 w 346"/>
              <a:gd name="T57" fmla="*/ 122 h 235"/>
              <a:gd name="T58" fmla="*/ 157 w 346"/>
              <a:gd name="T59" fmla="*/ 114 h 235"/>
              <a:gd name="T60" fmla="*/ 190 w 346"/>
              <a:gd name="T61" fmla="*/ 114 h 235"/>
              <a:gd name="T62" fmla="*/ 190 w 346"/>
              <a:gd name="T63" fmla="*/ 122 h 235"/>
              <a:gd name="T64" fmla="*/ 183 w 346"/>
              <a:gd name="T65" fmla="*/ 153 h 235"/>
              <a:gd name="T66" fmla="*/ 207 w 346"/>
              <a:gd name="T67" fmla="*/ 211 h 235"/>
              <a:gd name="T68" fmla="*/ 265 w 346"/>
              <a:gd name="T69" fmla="*/ 235 h 235"/>
              <a:gd name="T70" fmla="*/ 323 w 346"/>
              <a:gd name="T71" fmla="*/ 211 h 235"/>
              <a:gd name="T72" fmla="*/ 346 w 346"/>
              <a:gd name="T73" fmla="*/ 153 h 235"/>
              <a:gd name="T74" fmla="*/ 323 w 346"/>
              <a:gd name="T75" fmla="*/ 96 h 235"/>
              <a:gd name="T76" fmla="*/ 119 w 346"/>
              <a:gd name="T77" fmla="*/ 191 h 235"/>
              <a:gd name="T78" fmla="*/ 82 w 346"/>
              <a:gd name="T79" fmla="*/ 206 h 235"/>
              <a:gd name="T80" fmla="*/ 45 w 346"/>
              <a:gd name="T81" fmla="*/ 191 h 235"/>
              <a:gd name="T82" fmla="*/ 29 w 346"/>
              <a:gd name="T83" fmla="*/ 153 h 235"/>
              <a:gd name="T84" fmla="*/ 45 w 346"/>
              <a:gd name="T85" fmla="*/ 116 h 235"/>
              <a:gd name="T86" fmla="*/ 82 w 346"/>
              <a:gd name="T87" fmla="*/ 101 h 235"/>
              <a:gd name="T88" fmla="*/ 119 w 346"/>
              <a:gd name="T89" fmla="*/ 116 h 235"/>
              <a:gd name="T90" fmla="*/ 135 w 346"/>
              <a:gd name="T91" fmla="*/ 153 h 235"/>
              <a:gd name="T92" fmla="*/ 119 w 346"/>
              <a:gd name="T93" fmla="*/ 191 h 235"/>
              <a:gd name="T94" fmla="*/ 302 w 346"/>
              <a:gd name="T95" fmla="*/ 191 h 235"/>
              <a:gd name="T96" fmla="*/ 265 w 346"/>
              <a:gd name="T97" fmla="*/ 206 h 235"/>
              <a:gd name="T98" fmla="*/ 228 w 346"/>
              <a:gd name="T99" fmla="*/ 191 h 235"/>
              <a:gd name="T100" fmla="*/ 212 w 346"/>
              <a:gd name="T101" fmla="*/ 153 h 235"/>
              <a:gd name="T102" fmla="*/ 228 w 346"/>
              <a:gd name="T103" fmla="*/ 116 h 235"/>
              <a:gd name="T104" fmla="*/ 265 w 346"/>
              <a:gd name="T105" fmla="*/ 101 h 235"/>
              <a:gd name="T106" fmla="*/ 302 w 346"/>
              <a:gd name="T107" fmla="*/ 116 h 235"/>
              <a:gd name="T108" fmla="*/ 318 w 346"/>
              <a:gd name="T109" fmla="*/ 153 h 235"/>
              <a:gd name="T110" fmla="*/ 302 w 346"/>
              <a:gd name="T111" fmla="*/ 191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6" h="235">
                <a:moveTo>
                  <a:pt x="323" y="96"/>
                </a:moveTo>
                <a:cubicBezTo>
                  <a:pt x="318" y="91"/>
                  <a:pt x="312" y="87"/>
                  <a:pt x="306" y="83"/>
                </a:cubicBezTo>
                <a:cubicBezTo>
                  <a:pt x="268" y="37"/>
                  <a:pt x="268" y="37"/>
                  <a:pt x="268" y="37"/>
                </a:cubicBezTo>
                <a:cubicBezTo>
                  <a:pt x="266" y="28"/>
                  <a:pt x="262" y="19"/>
                  <a:pt x="255" y="13"/>
                </a:cubicBezTo>
                <a:cubicBezTo>
                  <a:pt x="255" y="13"/>
                  <a:pt x="255" y="13"/>
                  <a:pt x="255" y="13"/>
                </a:cubicBezTo>
                <a:cubicBezTo>
                  <a:pt x="248" y="5"/>
                  <a:pt x="237" y="0"/>
                  <a:pt x="225" y="0"/>
                </a:cubicBezTo>
                <a:cubicBezTo>
                  <a:pt x="213" y="0"/>
                  <a:pt x="202" y="5"/>
                  <a:pt x="194" y="13"/>
                </a:cubicBezTo>
                <a:cubicBezTo>
                  <a:pt x="194" y="13"/>
                  <a:pt x="194" y="13"/>
                  <a:pt x="194" y="13"/>
                </a:cubicBezTo>
                <a:cubicBezTo>
                  <a:pt x="186" y="21"/>
                  <a:pt x="181" y="32"/>
                  <a:pt x="181" y="44"/>
                </a:cubicBezTo>
                <a:cubicBezTo>
                  <a:pt x="181" y="53"/>
                  <a:pt x="184" y="61"/>
                  <a:pt x="189" y="68"/>
                </a:cubicBezTo>
                <a:cubicBezTo>
                  <a:pt x="189" y="75"/>
                  <a:pt x="189" y="75"/>
                  <a:pt x="189" y="75"/>
                </a:cubicBezTo>
                <a:cubicBezTo>
                  <a:pt x="179" y="75"/>
                  <a:pt x="179" y="75"/>
                  <a:pt x="179" y="75"/>
                </a:cubicBezTo>
                <a:cubicBezTo>
                  <a:pt x="158" y="75"/>
                  <a:pt x="158" y="75"/>
                  <a:pt x="158" y="75"/>
                </a:cubicBezTo>
                <a:cubicBezTo>
                  <a:pt x="158" y="68"/>
                  <a:pt x="158" y="68"/>
                  <a:pt x="158" y="68"/>
                </a:cubicBezTo>
                <a:cubicBezTo>
                  <a:pt x="163" y="61"/>
                  <a:pt x="166" y="53"/>
                  <a:pt x="166" y="44"/>
                </a:cubicBezTo>
                <a:cubicBezTo>
                  <a:pt x="166" y="32"/>
                  <a:pt x="161" y="21"/>
                  <a:pt x="153" y="13"/>
                </a:cubicBezTo>
                <a:cubicBezTo>
                  <a:pt x="153" y="13"/>
                  <a:pt x="153" y="13"/>
                  <a:pt x="153" y="13"/>
                </a:cubicBezTo>
                <a:cubicBezTo>
                  <a:pt x="145" y="5"/>
                  <a:pt x="134" y="0"/>
                  <a:pt x="122" y="0"/>
                </a:cubicBezTo>
                <a:cubicBezTo>
                  <a:pt x="110" y="0"/>
                  <a:pt x="99" y="5"/>
                  <a:pt x="91" y="13"/>
                </a:cubicBezTo>
                <a:cubicBezTo>
                  <a:pt x="91" y="13"/>
                  <a:pt x="91" y="13"/>
                  <a:pt x="91" y="13"/>
                </a:cubicBezTo>
                <a:cubicBezTo>
                  <a:pt x="85" y="19"/>
                  <a:pt x="81" y="28"/>
                  <a:pt x="79" y="37"/>
                </a:cubicBezTo>
                <a:cubicBezTo>
                  <a:pt x="41" y="83"/>
                  <a:pt x="41" y="83"/>
                  <a:pt x="41" y="83"/>
                </a:cubicBezTo>
                <a:cubicBezTo>
                  <a:pt x="35" y="87"/>
                  <a:pt x="29" y="91"/>
                  <a:pt x="24" y="96"/>
                </a:cubicBezTo>
                <a:cubicBezTo>
                  <a:pt x="10" y="111"/>
                  <a:pt x="0" y="131"/>
                  <a:pt x="0" y="153"/>
                </a:cubicBezTo>
                <a:cubicBezTo>
                  <a:pt x="0" y="176"/>
                  <a:pt x="10" y="196"/>
                  <a:pt x="24" y="211"/>
                </a:cubicBezTo>
                <a:cubicBezTo>
                  <a:pt x="39" y="226"/>
                  <a:pt x="59" y="235"/>
                  <a:pt x="82" y="235"/>
                </a:cubicBezTo>
                <a:cubicBezTo>
                  <a:pt x="105" y="235"/>
                  <a:pt x="125" y="226"/>
                  <a:pt x="140" y="211"/>
                </a:cubicBezTo>
                <a:cubicBezTo>
                  <a:pt x="154" y="196"/>
                  <a:pt x="164" y="176"/>
                  <a:pt x="164" y="153"/>
                </a:cubicBezTo>
                <a:cubicBezTo>
                  <a:pt x="164" y="142"/>
                  <a:pt x="161" y="131"/>
                  <a:pt x="157" y="122"/>
                </a:cubicBezTo>
                <a:cubicBezTo>
                  <a:pt x="157" y="114"/>
                  <a:pt x="157" y="114"/>
                  <a:pt x="157" y="114"/>
                </a:cubicBezTo>
                <a:cubicBezTo>
                  <a:pt x="190" y="114"/>
                  <a:pt x="190" y="114"/>
                  <a:pt x="190" y="114"/>
                </a:cubicBezTo>
                <a:cubicBezTo>
                  <a:pt x="190" y="122"/>
                  <a:pt x="190" y="122"/>
                  <a:pt x="190" y="122"/>
                </a:cubicBezTo>
                <a:cubicBezTo>
                  <a:pt x="186" y="131"/>
                  <a:pt x="183" y="142"/>
                  <a:pt x="183" y="153"/>
                </a:cubicBezTo>
                <a:cubicBezTo>
                  <a:pt x="183" y="176"/>
                  <a:pt x="192" y="196"/>
                  <a:pt x="207" y="211"/>
                </a:cubicBezTo>
                <a:cubicBezTo>
                  <a:pt x="222" y="226"/>
                  <a:pt x="242" y="235"/>
                  <a:pt x="265" y="235"/>
                </a:cubicBezTo>
                <a:cubicBezTo>
                  <a:pt x="287" y="235"/>
                  <a:pt x="308" y="226"/>
                  <a:pt x="323" y="211"/>
                </a:cubicBezTo>
                <a:cubicBezTo>
                  <a:pt x="337" y="196"/>
                  <a:pt x="346" y="176"/>
                  <a:pt x="346" y="153"/>
                </a:cubicBezTo>
                <a:cubicBezTo>
                  <a:pt x="346" y="131"/>
                  <a:pt x="337" y="111"/>
                  <a:pt x="323" y="96"/>
                </a:cubicBezTo>
                <a:close/>
                <a:moveTo>
                  <a:pt x="119" y="191"/>
                </a:moveTo>
                <a:cubicBezTo>
                  <a:pt x="110" y="200"/>
                  <a:pt x="97" y="206"/>
                  <a:pt x="82" y="206"/>
                </a:cubicBezTo>
                <a:cubicBezTo>
                  <a:pt x="67" y="206"/>
                  <a:pt x="54" y="200"/>
                  <a:pt x="45" y="191"/>
                </a:cubicBezTo>
                <a:cubicBezTo>
                  <a:pt x="35" y="181"/>
                  <a:pt x="29" y="168"/>
                  <a:pt x="29" y="153"/>
                </a:cubicBezTo>
                <a:cubicBezTo>
                  <a:pt x="29" y="139"/>
                  <a:pt x="35" y="126"/>
                  <a:pt x="45" y="116"/>
                </a:cubicBezTo>
                <a:cubicBezTo>
                  <a:pt x="54" y="107"/>
                  <a:pt x="67" y="101"/>
                  <a:pt x="82" y="101"/>
                </a:cubicBezTo>
                <a:cubicBezTo>
                  <a:pt x="97" y="101"/>
                  <a:pt x="110" y="107"/>
                  <a:pt x="119" y="116"/>
                </a:cubicBezTo>
                <a:cubicBezTo>
                  <a:pt x="129" y="126"/>
                  <a:pt x="135" y="139"/>
                  <a:pt x="135" y="153"/>
                </a:cubicBezTo>
                <a:cubicBezTo>
                  <a:pt x="135" y="168"/>
                  <a:pt x="129" y="181"/>
                  <a:pt x="119" y="191"/>
                </a:cubicBezTo>
                <a:close/>
                <a:moveTo>
                  <a:pt x="302" y="191"/>
                </a:moveTo>
                <a:cubicBezTo>
                  <a:pt x="293" y="200"/>
                  <a:pt x="279" y="206"/>
                  <a:pt x="265" y="206"/>
                </a:cubicBezTo>
                <a:cubicBezTo>
                  <a:pt x="250" y="206"/>
                  <a:pt x="237" y="200"/>
                  <a:pt x="228" y="191"/>
                </a:cubicBezTo>
                <a:cubicBezTo>
                  <a:pt x="218" y="181"/>
                  <a:pt x="212" y="168"/>
                  <a:pt x="212" y="153"/>
                </a:cubicBezTo>
                <a:cubicBezTo>
                  <a:pt x="212" y="139"/>
                  <a:pt x="218" y="126"/>
                  <a:pt x="228" y="116"/>
                </a:cubicBezTo>
                <a:cubicBezTo>
                  <a:pt x="237" y="107"/>
                  <a:pt x="250" y="101"/>
                  <a:pt x="265" y="101"/>
                </a:cubicBezTo>
                <a:cubicBezTo>
                  <a:pt x="279" y="101"/>
                  <a:pt x="293" y="107"/>
                  <a:pt x="302" y="116"/>
                </a:cubicBezTo>
                <a:cubicBezTo>
                  <a:pt x="312" y="126"/>
                  <a:pt x="318" y="139"/>
                  <a:pt x="318" y="153"/>
                </a:cubicBezTo>
                <a:cubicBezTo>
                  <a:pt x="318" y="168"/>
                  <a:pt x="312" y="181"/>
                  <a:pt x="302" y="1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62560" tIns="81280" rIns="162560" bIns="8128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Source Han Sans CN Medium" panose="020B0500000000000000" pitchFamily="34" charset="-128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41E2A39-5A1A-4DCF-942B-7AF0723717D6}"/>
              </a:ext>
            </a:extLst>
          </p:cNvPr>
          <p:cNvGrpSpPr/>
          <p:nvPr/>
        </p:nvGrpSpPr>
        <p:grpSpPr>
          <a:xfrm>
            <a:off x="0" y="1"/>
            <a:ext cx="4905079" cy="461665"/>
            <a:chOff x="0" y="288268"/>
            <a:chExt cx="6475615" cy="633097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A3CAE8A-2030-4A8A-847C-B91B4C4192FC}"/>
                </a:ext>
              </a:extLst>
            </p:cNvPr>
            <p:cNvGrpSpPr/>
            <p:nvPr/>
          </p:nvGrpSpPr>
          <p:grpSpPr>
            <a:xfrm>
              <a:off x="0" y="288268"/>
              <a:ext cx="6475615" cy="633097"/>
              <a:chOff x="8312" y="936659"/>
              <a:chExt cx="6475615" cy="633097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594398CF-ABF3-4434-9D9B-BBBB9CD8A1BC}"/>
                  </a:ext>
                </a:extLst>
              </p:cNvPr>
              <p:cNvGrpSpPr/>
              <p:nvPr/>
            </p:nvGrpSpPr>
            <p:grpSpPr>
              <a:xfrm>
                <a:off x="8312" y="1013046"/>
                <a:ext cx="839586" cy="432000"/>
                <a:chOff x="8312" y="1001373"/>
                <a:chExt cx="839586" cy="432000"/>
              </a:xfrm>
            </p:grpSpPr>
            <p:sp>
              <p:nvSpPr>
                <p:cNvPr id="15" name="오각형 5">
                  <a:extLst>
                    <a:ext uri="{FF2B5EF4-FFF2-40B4-BE49-F238E27FC236}">
                      <a16:creationId xmlns:a16="http://schemas.microsoft.com/office/drawing/2014/main" id="{D7CE65F3-005F-470A-A254-E9AC1A8F3167}"/>
                    </a:ext>
                  </a:extLst>
                </p:cNvPr>
                <p:cNvSpPr/>
                <p:nvPr/>
              </p:nvSpPr>
              <p:spPr>
                <a:xfrm>
                  <a:off x="270328" y="1001373"/>
                  <a:ext cx="577570" cy="432000"/>
                </a:xfrm>
                <a:prstGeom prst="homePlate">
                  <a:avLst>
                    <a:gd name="adj" fmla="val 37811"/>
                  </a:avLst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BF3DD504-E0F0-413F-A616-457D8C7DFA07}"/>
                    </a:ext>
                  </a:extLst>
                </p:cNvPr>
                <p:cNvSpPr/>
                <p:nvPr/>
              </p:nvSpPr>
              <p:spPr>
                <a:xfrm>
                  <a:off x="8312" y="1001373"/>
                  <a:ext cx="108000" cy="432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81B2CEED-5D94-4B24-A204-B1840092CEFC}"/>
                    </a:ext>
                  </a:extLst>
                </p:cNvPr>
                <p:cNvSpPr/>
                <p:nvPr/>
              </p:nvSpPr>
              <p:spPr>
                <a:xfrm>
                  <a:off x="160712" y="1001373"/>
                  <a:ext cx="72000" cy="432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9616B7-827B-4C5D-B169-A2C5A64A0C04}"/>
                  </a:ext>
                </a:extLst>
              </p:cNvPr>
              <p:cNvSpPr txBox="1"/>
              <p:nvPr/>
            </p:nvSpPr>
            <p:spPr>
              <a:xfrm>
                <a:off x="927619" y="936659"/>
                <a:ext cx="5556308" cy="633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b="1" dirty="0"/>
                  <a:t>화면구현 </a:t>
                </a:r>
                <a:r>
                  <a:rPr lang="en-US" altLang="ko-KR" sz="2400" b="1" dirty="0"/>
                  <a:t>(</a:t>
                </a:r>
                <a:r>
                  <a:rPr lang="en-US" altLang="ko-KR" sz="2400" b="1" dirty="0" err="1"/>
                  <a:t>GetMall</a:t>
                </a:r>
                <a:r>
                  <a:rPr lang="ko-KR" altLang="en-US" sz="2400" b="1" dirty="0"/>
                  <a:t> 물품등록</a:t>
                </a:r>
                <a:r>
                  <a:rPr lang="en-US" altLang="ko-KR" sz="2400" b="1" dirty="0"/>
                  <a:t>)</a:t>
                </a:r>
                <a:endParaRPr lang="ko-KR" altLang="en-US" sz="2400" b="1" dirty="0"/>
              </a:p>
            </p:txBody>
          </p:sp>
        </p:grpSp>
        <p:sp>
          <p:nvSpPr>
            <p:cNvPr id="12" name="淘宝店chenying0907出品 20">
              <a:extLst>
                <a:ext uri="{FF2B5EF4-FFF2-40B4-BE49-F238E27FC236}">
                  <a16:creationId xmlns:a16="http://schemas.microsoft.com/office/drawing/2014/main" id="{9099A61B-60FB-467B-83B2-5660319B11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121" y="441068"/>
              <a:ext cx="408899" cy="279174"/>
            </a:xfrm>
            <a:custGeom>
              <a:avLst/>
              <a:gdLst>
                <a:gd name="T0" fmla="*/ 323 w 346"/>
                <a:gd name="T1" fmla="*/ 96 h 235"/>
                <a:gd name="T2" fmla="*/ 306 w 346"/>
                <a:gd name="T3" fmla="*/ 83 h 235"/>
                <a:gd name="T4" fmla="*/ 268 w 346"/>
                <a:gd name="T5" fmla="*/ 37 h 235"/>
                <a:gd name="T6" fmla="*/ 255 w 346"/>
                <a:gd name="T7" fmla="*/ 13 h 235"/>
                <a:gd name="T8" fmla="*/ 255 w 346"/>
                <a:gd name="T9" fmla="*/ 13 h 235"/>
                <a:gd name="T10" fmla="*/ 225 w 346"/>
                <a:gd name="T11" fmla="*/ 0 h 235"/>
                <a:gd name="T12" fmla="*/ 194 w 346"/>
                <a:gd name="T13" fmla="*/ 13 h 235"/>
                <a:gd name="T14" fmla="*/ 194 w 346"/>
                <a:gd name="T15" fmla="*/ 13 h 235"/>
                <a:gd name="T16" fmla="*/ 181 w 346"/>
                <a:gd name="T17" fmla="*/ 44 h 235"/>
                <a:gd name="T18" fmla="*/ 189 w 346"/>
                <a:gd name="T19" fmla="*/ 68 h 235"/>
                <a:gd name="T20" fmla="*/ 189 w 346"/>
                <a:gd name="T21" fmla="*/ 75 h 235"/>
                <a:gd name="T22" fmla="*/ 179 w 346"/>
                <a:gd name="T23" fmla="*/ 75 h 235"/>
                <a:gd name="T24" fmla="*/ 158 w 346"/>
                <a:gd name="T25" fmla="*/ 75 h 235"/>
                <a:gd name="T26" fmla="*/ 158 w 346"/>
                <a:gd name="T27" fmla="*/ 68 h 235"/>
                <a:gd name="T28" fmla="*/ 166 w 346"/>
                <a:gd name="T29" fmla="*/ 44 h 235"/>
                <a:gd name="T30" fmla="*/ 153 w 346"/>
                <a:gd name="T31" fmla="*/ 13 h 235"/>
                <a:gd name="T32" fmla="*/ 153 w 346"/>
                <a:gd name="T33" fmla="*/ 13 h 235"/>
                <a:gd name="T34" fmla="*/ 122 w 346"/>
                <a:gd name="T35" fmla="*/ 0 h 235"/>
                <a:gd name="T36" fmla="*/ 91 w 346"/>
                <a:gd name="T37" fmla="*/ 13 h 235"/>
                <a:gd name="T38" fmla="*/ 91 w 346"/>
                <a:gd name="T39" fmla="*/ 13 h 235"/>
                <a:gd name="T40" fmla="*/ 79 w 346"/>
                <a:gd name="T41" fmla="*/ 37 h 235"/>
                <a:gd name="T42" fmla="*/ 41 w 346"/>
                <a:gd name="T43" fmla="*/ 83 h 235"/>
                <a:gd name="T44" fmla="*/ 24 w 346"/>
                <a:gd name="T45" fmla="*/ 96 h 235"/>
                <a:gd name="T46" fmla="*/ 0 w 346"/>
                <a:gd name="T47" fmla="*/ 153 h 235"/>
                <a:gd name="T48" fmla="*/ 24 w 346"/>
                <a:gd name="T49" fmla="*/ 211 h 235"/>
                <a:gd name="T50" fmla="*/ 82 w 346"/>
                <a:gd name="T51" fmla="*/ 235 h 235"/>
                <a:gd name="T52" fmla="*/ 140 w 346"/>
                <a:gd name="T53" fmla="*/ 211 h 235"/>
                <a:gd name="T54" fmla="*/ 164 w 346"/>
                <a:gd name="T55" fmla="*/ 153 h 235"/>
                <a:gd name="T56" fmla="*/ 157 w 346"/>
                <a:gd name="T57" fmla="*/ 122 h 235"/>
                <a:gd name="T58" fmla="*/ 157 w 346"/>
                <a:gd name="T59" fmla="*/ 114 h 235"/>
                <a:gd name="T60" fmla="*/ 190 w 346"/>
                <a:gd name="T61" fmla="*/ 114 h 235"/>
                <a:gd name="T62" fmla="*/ 190 w 346"/>
                <a:gd name="T63" fmla="*/ 122 h 235"/>
                <a:gd name="T64" fmla="*/ 183 w 346"/>
                <a:gd name="T65" fmla="*/ 153 h 235"/>
                <a:gd name="T66" fmla="*/ 207 w 346"/>
                <a:gd name="T67" fmla="*/ 211 h 235"/>
                <a:gd name="T68" fmla="*/ 265 w 346"/>
                <a:gd name="T69" fmla="*/ 235 h 235"/>
                <a:gd name="T70" fmla="*/ 323 w 346"/>
                <a:gd name="T71" fmla="*/ 211 h 235"/>
                <a:gd name="T72" fmla="*/ 346 w 346"/>
                <a:gd name="T73" fmla="*/ 153 h 235"/>
                <a:gd name="T74" fmla="*/ 323 w 346"/>
                <a:gd name="T75" fmla="*/ 96 h 235"/>
                <a:gd name="T76" fmla="*/ 119 w 346"/>
                <a:gd name="T77" fmla="*/ 191 h 235"/>
                <a:gd name="T78" fmla="*/ 82 w 346"/>
                <a:gd name="T79" fmla="*/ 206 h 235"/>
                <a:gd name="T80" fmla="*/ 45 w 346"/>
                <a:gd name="T81" fmla="*/ 191 h 235"/>
                <a:gd name="T82" fmla="*/ 29 w 346"/>
                <a:gd name="T83" fmla="*/ 153 h 235"/>
                <a:gd name="T84" fmla="*/ 45 w 346"/>
                <a:gd name="T85" fmla="*/ 116 h 235"/>
                <a:gd name="T86" fmla="*/ 82 w 346"/>
                <a:gd name="T87" fmla="*/ 101 h 235"/>
                <a:gd name="T88" fmla="*/ 119 w 346"/>
                <a:gd name="T89" fmla="*/ 116 h 235"/>
                <a:gd name="T90" fmla="*/ 135 w 346"/>
                <a:gd name="T91" fmla="*/ 153 h 235"/>
                <a:gd name="T92" fmla="*/ 119 w 346"/>
                <a:gd name="T93" fmla="*/ 191 h 235"/>
                <a:gd name="T94" fmla="*/ 302 w 346"/>
                <a:gd name="T95" fmla="*/ 191 h 235"/>
                <a:gd name="T96" fmla="*/ 265 w 346"/>
                <a:gd name="T97" fmla="*/ 206 h 235"/>
                <a:gd name="T98" fmla="*/ 228 w 346"/>
                <a:gd name="T99" fmla="*/ 191 h 235"/>
                <a:gd name="T100" fmla="*/ 212 w 346"/>
                <a:gd name="T101" fmla="*/ 153 h 235"/>
                <a:gd name="T102" fmla="*/ 228 w 346"/>
                <a:gd name="T103" fmla="*/ 116 h 235"/>
                <a:gd name="T104" fmla="*/ 265 w 346"/>
                <a:gd name="T105" fmla="*/ 101 h 235"/>
                <a:gd name="T106" fmla="*/ 302 w 346"/>
                <a:gd name="T107" fmla="*/ 116 h 235"/>
                <a:gd name="T108" fmla="*/ 318 w 346"/>
                <a:gd name="T109" fmla="*/ 153 h 235"/>
                <a:gd name="T110" fmla="*/ 302 w 346"/>
                <a:gd name="T111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235">
                  <a:moveTo>
                    <a:pt x="323" y="96"/>
                  </a:moveTo>
                  <a:cubicBezTo>
                    <a:pt x="318" y="91"/>
                    <a:pt x="312" y="87"/>
                    <a:pt x="306" y="83"/>
                  </a:cubicBezTo>
                  <a:cubicBezTo>
                    <a:pt x="268" y="37"/>
                    <a:pt x="268" y="37"/>
                    <a:pt x="268" y="37"/>
                  </a:cubicBezTo>
                  <a:cubicBezTo>
                    <a:pt x="266" y="28"/>
                    <a:pt x="262" y="19"/>
                    <a:pt x="255" y="13"/>
                  </a:cubicBezTo>
                  <a:cubicBezTo>
                    <a:pt x="255" y="13"/>
                    <a:pt x="255" y="13"/>
                    <a:pt x="255" y="13"/>
                  </a:cubicBezTo>
                  <a:cubicBezTo>
                    <a:pt x="248" y="5"/>
                    <a:pt x="237" y="0"/>
                    <a:pt x="225" y="0"/>
                  </a:cubicBezTo>
                  <a:cubicBezTo>
                    <a:pt x="213" y="0"/>
                    <a:pt x="202" y="5"/>
                    <a:pt x="194" y="13"/>
                  </a:cubicBezTo>
                  <a:cubicBezTo>
                    <a:pt x="194" y="13"/>
                    <a:pt x="194" y="13"/>
                    <a:pt x="194" y="13"/>
                  </a:cubicBezTo>
                  <a:cubicBezTo>
                    <a:pt x="186" y="21"/>
                    <a:pt x="181" y="32"/>
                    <a:pt x="181" y="44"/>
                  </a:cubicBezTo>
                  <a:cubicBezTo>
                    <a:pt x="181" y="53"/>
                    <a:pt x="184" y="61"/>
                    <a:pt x="189" y="68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79" y="75"/>
                    <a:pt x="179" y="75"/>
                    <a:pt x="17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68"/>
                    <a:pt x="158" y="68"/>
                    <a:pt x="158" y="68"/>
                  </a:cubicBezTo>
                  <a:cubicBezTo>
                    <a:pt x="163" y="61"/>
                    <a:pt x="166" y="53"/>
                    <a:pt x="166" y="44"/>
                  </a:cubicBezTo>
                  <a:cubicBezTo>
                    <a:pt x="166" y="32"/>
                    <a:pt x="161" y="21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45" y="5"/>
                    <a:pt x="134" y="0"/>
                    <a:pt x="122" y="0"/>
                  </a:cubicBezTo>
                  <a:cubicBezTo>
                    <a:pt x="110" y="0"/>
                    <a:pt x="99" y="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85" y="19"/>
                    <a:pt x="81" y="28"/>
                    <a:pt x="79" y="37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35" y="87"/>
                    <a:pt x="29" y="91"/>
                    <a:pt x="24" y="96"/>
                  </a:cubicBezTo>
                  <a:cubicBezTo>
                    <a:pt x="10" y="111"/>
                    <a:pt x="0" y="131"/>
                    <a:pt x="0" y="153"/>
                  </a:cubicBezTo>
                  <a:cubicBezTo>
                    <a:pt x="0" y="176"/>
                    <a:pt x="10" y="196"/>
                    <a:pt x="24" y="211"/>
                  </a:cubicBezTo>
                  <a:cubicBezTo>
                    <a:pt x="39" y="226"/>
                    <a:pt x="59" y="235"/>
                    <a:pt x="82" y="235"/>
                  </a:cubicBezTo>
                  <a:cubicBezTo>
                    <a:pt x="105" y="235"/>
                    <a:pt x="125" y="226"/>
                    <a:pt x="140" y="211"/>
                  </a:cubicBezTo>
                  <a:cubicBezTo>
                    <a:pt x="154" y="196"/>
                    <a:pt x="164" y="176"/>
                    <a:pt x="164" y="153"/>
                  </a:cubicBezTo>
                  <a:cubicBezTo>
                    <a:pt x="164" y="142"/>
                    <a:pt x="161" y="131"/>
                    <a:pt x="157" y="122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90" y="114"/>
                    <a:pt x="190" y="114"/>
                    <a:pt x="190" y="114"/>
                  </a:cubicBezTo>
                  <a:cubicBezTo>
                    <a:pt x="190" y="122"/>
                    <a:pt x="190" y="122"/>
                    <a:pt x="190" y="122"/>
                  </a:cubicBezTo>
                  <a:cubicBezTo>
                    <a:pt x="186" y="131"/>
                    <a:pt x="183" y="142"/>
                    <a:pt x="183" y="153"/>
                  </a:cubicBezTo>
                  <a:cubicBezTo>
                    <a:pt x="183" y="176"/>
                    <a:pt x="192" y="196"/>
                    <a:pt x="207" y="211"/>
                  </a:cubicBezTo>
                  <a:cubicBezTo>
                    <a:pt x="222" y="226"/>
                    <a:pt x="242" y="235"/>
                    <a:pt x="265" y="235"/>
                  </a:cubicBezTo>
                  <a:cubicBezTo>
                    <a:pt x="287" y="235"/>
                    <a:pt x="308" y="226"/>
                    <a:pt x="323" y="211"/>
                  </a:cubicBezTo>
                  <a:cubicBezTo>
                    <a:pt x="337" y="196"/>
                    <a:pt x="346" y="176"/>
                    <a:pt x="346" y="153"/>
                  </a:cubicBezTo>
                  <a:cubicBezTo>
                    <a:pt x="346" y="131"/>
                    <a:pt x="337" y="111"/>
                    <a:pt x="323" y="96"/>
                  </a:cubicBezTo>
                  <a:close/>
                  <a:moveTo>
                    <a:pt x="119" y="191"/>
                  </a:moveTo>
                  <a:cubicBezTo>
                    <a:pt x="110" y="200"/>
                    <a:pt x="97" y="206"/>
                    <a:pt x="82" y="206"/>
                  </a:cubicBezTo>
                  <a:cubicBezTo>
                    <a:pt x="67" y="206"/>
                    <a:pt x="54" y="200"/>
                    <a:pt x="45" y="191"/>
                  </a:cubicBezTo>
                  <a:cubicBezTo>
                    <a:pt x="35" y="181"/>
                    <a:pt x="29" y="168"/>
                    <a:pt x="29" y="153"/>
                  </a:cubicBezTo>
                  <a:cubicBezTo>
                    <a:pt x="29" y="139"/>
                    <a:pt x="35" y="126"/>
                    <a:pt x="45" y="116"/>
                  </a:cubicBezTo>
                  <a:cubicBezTo>
                    <a:pt x="54" y="107"/>
                    <a:pt x="67" y="101"/>
                    <a:pt x="82" y="101"/>
                  </a:cubicBezTo>
                  <a:cubicBezTo>
                    <a:pt x="97" y="101"/>
                    <a:pt x="110" y="107"/>
                    <a:pt x="119" y="116"/>
                  </a:cubicBezTo>
                  <a:cubicBezTo>
                    <a:pt x="129" y="126"/>
                    <a:pt x="135" y="139"/>
                    <a:pt x="135" y="153"/>
                  </a:cubicBezTo>
                  <a:cubicBezTo>
                    <a:pt x="135" y="168"/>
                    <a:pt x="129" y="181"/>
                    <a:pt x="119" y="191"/>
                  </a:cubicBezTo>
                  <a:close/>
                  <a:moveTo>
                    <a:pt x="302" y="191"/>
                  </a:moveTo>
                  <a:cubicBezTo>
                    <a:pt x="293" y="200"/>
                    <a:pt x="279" y="206"/>
                    <a:pt x="265" y="206"/>
                  </a:cubicBezTo>
                  <a:cubicBezTo>
                    <a:pt x="250" y="206"/>
                    <a:pt x="237" y="200"/>
                    <a:pt x="228" y="191"/>
                  </a:cubicBezTo>
                  <a:cubicBezTo>
                    <a:pt x="218" y="181"/>
                    <a:pt x="212" y="168"/>
                    <a:pt x="212" y="153"/>
                  </a:cubicBezTo>
                  <a:cubicBezTo>
                    <a:pt x="212" y="139"/>
                    <a:pt x="218" y="126"/>
                    <a:pt x="228" y="116"/>
                  </a:cubicBezTo>
                  <a:cubicBezTo>
                    <a:pt x="237" y="107"/>
                    <a:pt x="250" y="101"/>
                    <a:pt x="265" y="101"/>
                  </a:cubicBezTo>
                  <a:cubicBezTo>
                    <a:pt x="279" y="101"/>
                    <a:pt x="293" y="107"/>
                    <a:pt x="302" y="116"/>
                  </a:cubicBezTo>
                  <a:cubicBezTo>
                    <a:pt x="312" y="126"/>
                    <a:pt x="318" y="139"/>
                    <a:pt x="318" y="153"/>
                  </a:cubicBezTo>
                  <a:cubicBezTo>
                    <a:pt x="318" y="168"/>
                    <a:pt x="312" y="181"/>
                    <a:pt x="302" y="19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62560" tIns="81280" rIns="162560" bIns="8128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Source Han Sans CN Medium" panose="020B0500000000000000" pitchFamily="34" charset="-128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D87A697-65AF-47BF-AEAB-CFE72B710C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" t="2705" r="1639" b="7497"/>
          <a:stretch/>
        </p:blipFill>
        <p:spPr>
          <a:xfrm>
            <a:off x="40903" y="441068"/>
            <a:ext cx="8647289" cy="23353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253F461-296A-4829-B1A1-BE936B7A8D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" t="1490" r="1064" b="3307"/>
          <a:stretch/>
        </p:blipFill>
        <p:spPr>
          <a:xfrm>
            <a:off x="3500208" y="2903100"/>
            <a:ext cx="8592322" cy="23569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5A9DC26-40D7-44DB-B0BF-1B074C165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76" y="5454302"/>
            <a:ext cx="5776029" cy="105139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8" name="화살표: 위로 굽음 17">
            <a:extLst>
              <a:ext uri="{FF2B5EF4-FFF2-40B4-BE49-F238E27FC236}">
                <a16:creationId xmlns:a16="http://schemas.microsoft.com/office/drawing/2014/main" id="{8755CE20-18A2-4483-B8C1-4640B9D99545}"/>
              </a:ext>
            </a:extLst>
          </p:cNvPr>
          <p:cNvSpPr/>
          <p:nvPr/>
        </p:nvSpPr>
        <p:spPr>
          <a:xfrm rot="16200000" flipH="1">
            <a:off x="6540747" y="5608539"/>
            <a:ext cx="591448" cy="521112"/>
          </a:xfrm>
          <a:prstGeom prst="bentUpArrow">
            <a:avLst>
              <a:gd name="adj1" fmla="val 25000"/>
              <a:gd name="adj2" fmla="val 32582"/>
              <a:gd name="adj3" fmla="val 4233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위로 굽음 18">
            <a:extLst>
              <a:ext uri="{FF2B5EF4-FFF2-40B4-BE49-F238E27FC236}">
                <a16:creationId xmlns:a16="http://schemas.microsoft.com/office/drawing/2014/main" id="{EE29A1C4-51ED-49E8-9EF2-3A238D2174EA}"/>
              </a:ext>
            </a:extLst>
          </p:cNvPr>
          <p:cNvSpPr/>
          <p:nvPr/>
        </p:nvSpPr>
        <p:spPr>
          <a:xfrm rot="10800000" flipH="1">
            <a:off x="9247519" y="1885764"/>
            <a:ext cx="591448" cy="521112"/>
          </a:xfrm>
          <a:prstGeom prst="bentUpArrow">
            <a:avLst>
              <a:gd name="adj1" fmla="val 25000"/>
              <a:gd name="adj2" fmla="val 32582"/>
              <a:gd name="adj3" fmla="val 4233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대체 처리 20">
            <a:extLst>
              <a:ext uri="{FF2B5EF4-FFF2-40B4-BE49-F238E27FC236}">
                <a16:creationId xmlns:a16="http://schemas.microsoft.com/office/drawing/2014/main" id="{5C9F88F7-0FF7-4CDE-B379-5C08C9175963}"/>
              </a:ext>
            </a:extLst>
          </p:cNvPr>
          <p:cNvSpPr/>
          <p:nvPr/>
        </p:nvSpPr>
        <p:spPr>
          <a:xfrm>
            <a:off x="10439197" y="2743839"/>
            <a:ext cx="1752803" cy="398443"/>
          </a:xfrm>
          <a:prstGeom prst="flowChartAlternateProcess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등록진행</a:t>
            </a:r>
          </a:p>
        </p:txBody>
      </p:sp>
      <p:sp>
        <p:nvSpPr>
          <p:cNvPr id="22" name="순서도: 대체 처리 21">
            <a:extLst>
              <a:ext uri="{FF2B5EF4-FFF2-40B4-BE49-F238E27FC236}">
                <a16:creationId xmlns:a16="http://schemas.microsoft.com/office/drawing/2014/main" id="{CC3FA5F5-D608-4724-ABFF-DE7019492399}"/>
              </a:ext>
            </a:extLst>
          </p:cNvPr>
          <p:cNvSpPr/>
          <p:nvPr/>
        </p:nvSpPr>
        <p:spPr>
          <a:xfrm>
            <a:off x="81806" y="6391477"/>
            <a:ext cx="1752803" cy="398443"/>
          </a:xfrm>
          <a:prstGeom prst="flowChartAlternateProcess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등록완료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904EEF9-A982-4C95-AB8B-BD8583FD0932}"/>
              </a:ext>
            </a:extLst>
          </p:cNvPr>
          <p:cNvSpPr/>
          <p:nvPr/>
        </p:nvSpPr>
        <p:spPr>
          <a:xfrm>
            <a:off x="81806" y="453247"/>
            <a:ext cx="8647289" cy="232319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순서도: 대체 처리 19">
            <a:extLst>
              <a:ext uri="{FF2B5EF4-FFF2-40B4-BE49-F238E27FC236}">
                <a16:creationId xmlns:a16="http://schemas.microsoft.com/office/drawing/2014/main" id="{BDD2B7EE-5793-4B9C-A294-7F93787E9432}"/>
              </a:ext>
            </a:extLst>
          </p:cNvPr>
          <p:cNvSpPr/>
          <p:nvPr/>
        </p:nvSpPr>
        <p:spPr>
          <a:xfrm>
            <a:off x="7631736" y="239866"/>
            <a:ext cx="1752803" cy="398443"/>
          </a:xfrm>
          <a:prstGeom prst="flowChartAlternateProcess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등록전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순서도: 대체 처리 23">
            <a:extLst>
              <a:ext uri="{FF2B5EF4-FFF2-40B4-BE49-F238E27FC236}">
                <a16:creationId xmlns:a16="http://schemas.microsoft.com/office/drawing/2014/main" id="{AC70EFC7-E5A6-43AB-B284-574080B9B6F2}"/>
              </a:ext>
            </a:extLst>
          </p:cNvPr>
          <p:cNvSpPr/>
          <p:nvPr/>
        </p:nvSpPr>
        <p:spPr>
          <a:xfrm>
            <a:off x="0" y="2430626"/>
            <a:ext cx="1882846" cy="584775"/>
          </a:xfrm>
          <a:prstGeom prst="flowChartAlternateProcess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Section(</a:t>
            </a:r>
            <a:r>
              <a:rPr lang="ko-KR" altLang="en-US" b="1" dirty="0">
                <a:solidFill>
                  <a:schemeClr val="tx1"/>
                </a:solidFill>
              </a:rPr>
              <a:t>내용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85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淘宝店chenying0907出品 20"/>
          <p:cNvSpPr>
            <a:spLocks noEditPoints="1"/>
          </p:cNvSpPr>
          <p:nvPr/>
        </p:nvSpPr>
        <p:spPr bwMode="auto">
          <a:xfrm>
            <a:off x="304121" y="441068"/>
            <a:ext cx="408899" cy="279174"/>
          </a:xfrm>
          <a:custGeom>
            <a:avLst/>
            <a:gdLst>
              <a:gd name="T0" fmla="*/ 323 w 346"/>
              <a:gd name="T1" fmla="*/ 96 h 235"/>
              <a:gd name="T2" fmla="*/ 306 w 346"/>
              <a:gd name="T3" fmla="*/ 83 h 235"/>
              <a:gd name="T4" fmla="*/ 268 w 346"/>
              <a:gd name="T5" fmla="*/ 37 h 235"/>
              <a:gd name="T6" fmla="*/ 255 w 346"/>
              <a:gd name="T7" fmla="*/ 13 h 235"/>
              <a:gd name="T8" fmla="*/ 255 w 346"/>
              <a:gd name="T9" fmla="*/ 13 h 235"/>
              <a:gd name="T10" fmla="*/ 225 w 346"/>
              <a:gd name="T11" fmla="*/ 0 h 235"/>
              <a:gd name="T12" fmla="*/ 194 w 346"/>
              <a:gd name="T13" fmla="*/ 13 h 235"/>
              <a:gd name="T14" fmla="*/ 194 w 346"/>
              <a:gd name="T15" fmla="*/ 13 h 235"/>
              <a:gd name="T16" fmla="*/ 181 w 346"/>
              <a:gd name="T17" fmla="*/ 44 h 235"/>
              <a:gd name="T18" fmla="*/ 189 w 346"/>
              <a:gd name="T19" fmla="*/ 68 h 235"/>
              <a:gd name="T20" fmla="*/ 189 w 346"/>
              <a:gd name="T21" fmla="*/ 75 h 235"/>
              <a:gd name="T22" fmla="*/ 179 w 346"/>
              <a:gd name="T23" fmla="*/ 75 h 235"/>
              <a:gd name="T24" fmla="*/ 158 w 346"/>
              <a:gd name="T25" fmla="*/ 75 h 235"/>
              <a:gd name="T26" fmla="*/ 158 w 346"/>
              <a:gd name="T27" fmla="*/ 68 h 235"/>
              <a:gd name="T28" fmla="*/ 166 w 346"/>
              <a:gd name="T29" fmla="*/ 44 h 235"/>
              <a:gd name="T30" fmla="*/ 153 w 346"/>
              <a:gd name="T31" fmla="*/ 13 h 235"/>
              <a:gd name="T32" fmla="*/ 153 w 346"/>
              <a:gd name="T33" fmla="*/ 13 h 235"/>
              <a:gd name="T34" fmla="*/ 122 w 346"/>
              <a:gd name="T35" fmla="*/ 0 h 235"/>
              <a:gd name="T36" fmla="*/ 91 w 346"/>
              <a:gd name="T37" fmla="*/ 13 h 235"/>
              <a:gd name="T38" fmla="*/ 91 w 346"/>
              <a:gd name="T39" fmla="*/ 13 h 235"/>
              <a:gd name="T40" fmla="*/ 79 w 346"/>
              <a:gd name="T41" fmla="*/ 37 h 235"/>
              <a:gd name="T42" fmla="*/ 41 w 346"/>
              <a:gd name="T43" fmla="*/ 83 h 235"/>
              <a:gd name="T44" fmla="*/ 24 w 346"/>
              <a:gd name="T45" fmla="*/ 96 h 235"/>
              <a:gd name="T46" fmla="*/ 0 w 346"/>
              <a:gd name="T47" fmla="*/ 153 h 235"/>
              <a:gd name="T48" fmla="*/ 24 w 346"/>
              <a:gd name="T49" fmla="*/ 211 h 235"/>
              <a:gd name="T50" fmla="*/ 82 w 346"/>
              <a:gd name="T51" fmla="*/ 235 h 235"/>
              <a:gd name="T52" fmla="*/ 140 w 346"/>
              <a:gd name="T53" fmla="*/ 211 h 235"/>
              <a:gd name="T54" fmla="*/ 164 w 346"/>
              <a:gd name="T55" fmla="*/ 153 h 235"/>
              <a:gd name="T56" fmla="*/ 157 w 346"/>
              <a:gd name="T57" fmla="*/ 122 h 235"/>
              <a:gd name="T58" fmla="*/ 157 w 346"/>
              <a:gd name="T59" fmla="*/ 114 h 235"/>
              <a:gd name="T60" fmla="*/ 190 w 346"/>
              <a:gd name="T61" fmla="*/ 114 h 235"/>
              <a:gd name="T62" fmla="*/ 190 w 346"/>
              <a:gd name="T63" fmla="*/ 122 h 235"/>
              <a:gd name="T64" fmla="*/ 183 w 346"/>
              <a:gd name="T65" fmla="*/ 153 h 235"/>
              <a:gd name="T66" fmla="*/ 207 w 346"/>
              <a:gd name="T67" fmla="*/ 211 h 235"/>
              <a:gd name="T68" fmla="*/ 265 w 346"/>
              <a:gd name="T69" fmla="*/ 235 h 235"/>
              <a:gd name="T70" fmla="*/ 323 w 346"/>
              <a:gd name="T71" fmla="*/ 211 h 235"/>
              <a:gd name="T72" fmla="*/ 346 w 346"/>
              <a:gd name="T73" fmla="*/ 153 h 235"/>
              <a:gd name="T74" fmla="*/ 323 w 346"/>
              <a:gd name="T75" fmla="*/ 96 h 235"/>
              <a:gd name="T76" fmla="*/ 119 w 346"/>
              <a:gd name="T77" fmla="*/ 191 h 235"/>
              <a:gd name="T78" fmla="*/ 82 w 346"/>
              <a:gd name="T79" fmla="*/ 206 h 235"/>
              <a:gd name="T80" fmla="*/ 45 w 346"/>
              <a:gd name="T81" fmla="*/ 191 h 235"/>
              <a:gd name="T82" fmla="*/ 29 w 346"/>
              <a:gd name="T83" fmla="*/ 153 h 235"/>
              <a:gd name="T84" fmla="*/ 45 w 346"/>
              <a:gd name="T85" fmla="*/ 116 h 235"/>
              <a:gd name="T86" fmla="*/ 82 w 346"/>
              <a:gd name="T87" fmla="*/ 101 h 235"/>
              <a:gd name="T88" fmla="*/ 119 w 346"/>
              <a:gd name="T89" fmla="*/ 116 h 235"/>
              <a:gd name="T90" fmla="*/ 135 w 346"/>
              <a:gd name="T91" fmla="*/ 153 h 235"/>
              <a:gd name="T92" fmla="*/ 119 w 346"/>
              <a:gd name="T93" fmla="*/ 191 h 235"/>
              <a:gd name="T94" fmla="*/ 302 w 346"/>
              <a:gd name="T95" fmla="*/ 191 h 235"/>
              <a:gd name="T96" fmla="*/ 265 w 346"/>
              <a:gd name="T97" fmla="*/ 206 h 235"/>
              <a:gd name="T98" fmla="*/ 228 w 346"/>
              <a:gd name="T99" fmla="*/ 191 h 235"/>
              <a:gd name="T100" fmla="*/ 212 w 346"/>
              <a:gd name="T101" fmla="*/ 153 h 235"/>
              <a:gd name="T102" fmla="*/ 228 w 346"/>
              <a:gd name="T103" fmla="*/ 116 h 235"/>
              <a:gd name="T104" fmla="*/ 265 w 346"/>
              <a:gd name="T105" fmla="*/ 101 h 235"/>
              <a:gd name="T106" fmla="*/ 302 w 346"/>
              <a:gd name="T107" fmla="*/ 116 h 235"/>
              <a:gd name="T108" fmla="*/ 318 w 346"/>
              <a:gd name="T109" fmla="*/ 153 h 235"/>
              <a:gd name="T110" fmla="*/ 302 w 346"/>
              <a:gd name="T111" fmla="*/ 191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6" h="235">
                <a:moveTo>
                  <a:pt x="323" y="96"/>
                </a:moveTo>
                <a:cubicBezTo>
                  <a:pt x="318" y="91"/>
                  <a:pt x="312" y="87"/>
                  <a:pt x="306" y="83"/>
                </a:cubicBezTo>
                <a:cubicBezTo>
                  <a:pt x="268" y="37"/>
                  <a:pt x="268" y="37"/>
                  <a:pt x="268" y="37"/>
                </a:cubicBezTo>
                <a:cubicBezTo>
                  <a:pt x="266" y="28"/>
                  <a:pt x="262" y="19"/>
                  <a:pt x="255" y="13"/>
                </a:cubicBezTo>
                <a:cubicBezTo>
                  <a:pt x="255" y="13"/>
                  <a:pt x="255" y="13"/>
                  <a:pt x="255" y="13"/>
                </a:cubicBezTo>
                <a:cubicBezTo>
                  <a:pt x="248" y="5"/>
                  <a:pt x="237" y="0"/>
                  <a:pt x="225" y="0"/>
                </a:cubicBezTo>
                <a:cubicBezTo>
                  <a:pt x="213" y="0"/>
                  <a:pt x="202" y="5"/>
                  <a:pt x="194" y="13"/>
                </a:cubicBezTo>
                <a:cubicBezTo>
                  <a:pt x="194" y="13"/>
                  <a:pt x="194" y="13"/>
                  <a:pt x="194" y="13"/>
                </a:cubicBezTo>
                <a:cubicBezTo>
                  <a:pt x="186" y="21"/>
                  <a:pt x="181" y="32"/>
                  <a:pt x="181" y="44"/>
                </a:cubicBezTo>
                <a:cubicBezTo>
                  <a:pt x="181" y="53"/>
                  <a:pt x="184" y="61"/>
                  <a:pt x="189" y="68"/>
                </a:cubicBezTo>
                <a:cubicBezTo>
                  <a:pt x="189" y="75"/>
                  <a:pt x="189" y="75"/>
                  <a:pt x="189" y="75"/>
                </a:cubicBezTo>
                <a:cubicBezTo>
                  <a:pt x="179" y="75"/>
                  <a:pt x="179" y="75"/>
                  <a:pt x="179" y="75"/>
                </a:cubicBezTo>
                <a:cubicBezTo>
                  <a:pt x="158" y="75"/>
                  <a:pt x="158" y="75"/>
                  <a:pt x="158" y="75"/>
                </a:cubicBezTo>
                <a:cubicBezTo>
                  <a:pt x="158" y="68"/>
                  <a:pt x="158" y="68"/>
                  <a:pt x="158" y="68"/>
                </a:cubicBezTo>
                <a:cubicBezTo>
                  <a:pt x="163" y="61"/>
                  <a:pt x="166" y="53"/>
                  <a:pt x="166" y="44"/>
                </a:cubicBezTo>
                <a:cubicBezTo>
                  <a:pt x="166" y="32"/>
                  <a:pt x="161" y="21"/>
                  <a:pt x="153" y="13"/>
                </a:cubicBezTo>
                <a:cubicBezTo>
                  <a:pt x="153" y="13"/>
                  <a:pt x="153" y="13"/>
                  <a:pt x="153" y="13"/>
                </a:cubicBezTo>
                <a:cubicBezTo>
                  <a:pt x="145" y="5"/>
                  <a:pt x="134" y="0"/>
                  <a:pt x="122" y="0"/>
                </a:cubicBezTo>
                <a:cubicBezTo>
                  <a:pt x="110" y="0"/>
                  <a:pt x="99" y="5"/>
                  <a:pt x="91" y="13"/>
                </a:cubicBezTo>
                <a:cubicBezTo>
                  <a:pt x="91" y="13"/>
                  <a:pt x="91" y="13"/>
                  <a:pt x="91" y="13"/>
                </a:cubicBezTo>
                <a:cubicBezTo>
                  <a:pt x="85" y="19"/>
                  <a:pt x="81" y="28"/>
                  <a:pt x="79" y="37"/>
                </a:cubicBezTo>
                <a:cubicBezTo>
                  <a:pt x="41" y="83"/>
                  <a:pt x="41" y="83"/>
                  <a:pt x="41" y="83"/>
                </a:cubicBezTo>
                <a:cubicBezTo>
                  <a:pt x="35" y="87"/>
                  <a:pt x="29" y="91"/>
                  <a:pt x="24" y="96"/>
                </a:cubicBezTo>
                <a:cubicBezTo>
                  <a:pt x="10" y="111"/>
                  <a:pt x="0" y="131"/>
                  <a:pt x="0" y="153"/>
                </a:cubicBezTo>
                <a:cubicBezTo>
                  <a:pt x="0" y="176"/>
                  <a:pt x="10" y="196"/>
                  <a:pt x="24" y="211"/>
                </a:cubicBezTo>
                <a:cubicBezTo>
                  <a:pt x="39" y="226"/>
                  <a:pt x="59" y="235"/>
                  <a:pt x="82" y="235"/>
                </a:cubicBezTo>
                <a:cubicBezTo>
                  <a:pt x="105" y="235"/>
                  <a:pt x="125" y="226"/>
                  <a:pt x="140" y="211"/>
                </a:cubicBezTo>
                <a:cubicBezTo>
                  <a:pt x="154" y="196"/>
                  <a:pt x="164" y="176"/>
                  <a:pt x="164" y="153"/>
                </a:cubicBezTo>
                <a:cubicBezTo>
                  <a:pt x="164" y="142"/>
                  <a:pt x="161" y="131"/>
                  <a:pt x="157" y="122"/>
                </a:cubicBezTo>
                <a:cubicBezTo>
                  <a:pt x="157" y="114"/>
                  <a:pt x="157" y="114"/>
                  <a:pt x="157" y="114"/>
                </a:cubicBezTo>
                <a:cubicBezTo>
                  <a:pt x="190" y="114"/>
                  <a:pt x="190" y="114"/>
                  <a:pt x="190" y="114"/>
                </a:cubicBezTo>
                <a:cubicBezTo>
                  <a:pt x="190" y="122"/>
                  <a:pt x="190" y="122"/>
                  <a:pt x="190" y="122"/>
                </a:cubicBezTo>
                <a:cubicBezTo>
                  <a:pt x="186" y="131"/>
                  <a:pt x="183" y="142"/>
                  <a:pt x="183" y="153"/>
                </a:cubicBezTo>
                <a:cubicBezTo>
                  <a:pt x="183" y="176"/>
                  <a:pt x="192" y="196"/>
                  <a:pt x="207" y="211"/>
                </a:cubicBezTo>
                <a:cubicBezTo>
                  <a:pt x="222" y="226"/>
                  <a:pt x="242" y="235"/>
                  <a:pt x="265" y="235"/>
                </a:cubicBezTo>
                <a:cubicBezTo>
                  <a:pt x="287" y="235"/>
                  <a:pt x="308" y="226"/>
                  <a:pt x="323" y="211"/>
                </a:cubicBezTo>
                <a:cubicBezTo>
                  <a:pt x="337" y="196"/>
                  <a:pt x="346" y="176"/>
                  <a:pt x="346" y="153"/>
                </a:cubicBezTo>
                <a:cubicBezTo>
                  <a:pt x="346" y="131"/>
                  <a:pt x="337" y="111"/>
                  <a:pt x="323" y="96"/>
                </a:cubicBezTo>
                <a:close/>
                <a:moveTo>
                  <a:pt x="119" y="191"/>
                </a:moveTo>
                <a:cubicBezTo>
                  <a:pt x="110" y="200"/>
                  <a:pt x="97" y="206"/>
                  <a:pt x="82" y="206"/>
                </a:cubicBezTo>
                <a:cubicBezTo>
                  <a:pt x="67" y="206"/>
                  <a:pt x="54" y="200"/>
                  <a:pt x="45" y="191"/>
                </a:cubicBezTo>
                <a:cubicBezTo>
                  <a:pt x="35" y="181"/>
                  <a:pt x="29" y="168"/>
                  <a:pt x="29" y="153"/>
                </a:cubicBezTo>
                <a:cubicBezTo>
                  <a:pt x="29" y="139"/>
                  <a:pt x="35" y="126"/>
                  <a:pt x="45" y="116"/>
                </a:cubicBezTo>
                <a:cubicBezTo>
                  <a:pt x="54" y="107"/>
                  <a:pt x="67" y="101"/>
                  <a:pt x="82" y="101"/>
                </a:cubicBezTo>
                <a:cubicBezTo>
                  <a:pt x="97" y="101"/>
                  <a:pt x="110" y="107"/>
                  <a:pt x="119" y="116"/>
                </a:cubicBezTo>
                <a:cubicBezTo>
                  <a:pt x="129" y="126"/>
                  <a:pt x="135" y="139"/>
                  <a:pt x="135" y="153"/>
                </a:cubicBezTo>
                <a:cubicBezTo>
                  <a:pt x="135" y="168"/>
                  <a:pt x="129" y="181"/>
                  <a:pt x="119" y="191"/>
                </a:cubicBezTo>
                <a:close/>
                <a:moveTo>
                  <a:pt x="302" y="191"/>
                </a:moveTo>
                <a:cubicBezTo>
                  <a:pt x="293" y="200"/>
                  <a:pt x="279" y="206"/>
                  <a:pt x="265" y="206"/>
                </a:cubicBezTo>
                <a:cubicBezTo>
                  <a:pt x="250" y="206"/>
                  <a:pt x="237" y="200"/>
                  <a:pt x="228" y="191"/>
                </a:cubicBezTo>
                <a:cubicBezTo>
                  <a:pt x="218" y="181"/>
                  <a:pt x="212" y="168"/>
                  <a:pt x="212" y="153"/>
                </a:cubicBezTo>
                <a:cubicBezTo>
                  <a:pt x="212" y="139"/>
                  <a:pt x="218" y="126"/>
                  <a:pt x="228" y="116"/>
                </a:cubicBezTo>
                <a:cubicBezTo>
                  <a:pt x="237" y="107"/>
                  <a:pt x="250" y="101"/>
                  <a:pt x="265" y="101"/>
                </a:cubicBezTo>
                <a:cubicBezTo>
                  <a:pt x="279" y="101"/>
                  <a:pt x="293" y="107"/>
                  <a:pt x="302" y="116"/>
                </a:cubicBezTo>
                <a:cubicBezTo>
                  <a:pt x="312" y="126"/>
                  <a:pt x="318" y="139"/>
                  <a:pt x="318" y="153"/>
                </a:cubicBezTo>
                <a:cubicBezTo>
                  <a:pt x="318" y="168"/>
                  <a:pt x="312" y="181"/>
                  <a:pt x="302" y="1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62560" tIns="81280" rIns="162560" bIns="8128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Source Han Sans CN Medium" panose="020B0500000000000000" pitchFamily="34" charset="-128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1C6E3E1-EA8C-4E86-8045-1E1349A1C0FD}"/>
              </a:ext>
            </a:extLst>
          </p:cNvPr>
          <p:cNvGrpSpPr/>
          <p:nvPr/>
        </p:nvGrpSpPr>
        <p:grpSpPr>
          <a:xfrm>
            <a:off x="0" y="1"/>
            <a:ext cx="4905079" cy="461665"/>
            <a:chOff x="0" y="288268"/>
            <a:chExt cx="6475615" cy="633097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E95776F-AEBD-4E79-97EA-58188FFF2CA1}"/>
                </a:ext>
              </a:extLst>
            </p:cNvPr>
            <p:cNvGrpSpPr/>
            <p:nvPr/>
          </p:nvGrpSpPr>
          <p:grpSpPr>
            <a:xfrm>
              <a:off x="0" y="288268"/>
              <a:ext cx="6475615" cy="633097"/>
              <a:chOff x="8312" y="936659"/>
              <a:chExt cx="6475615" cy="633097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44ED55F-FE22-4CF3-9F92-8F296C97E258}"/>
                  </a:ext>
                </a:extLst>
              </p:cNvPr>
              <p:cNvGrpSpPr/>
              <p:nvPr/>
            </p:nvGrpSpPr>
            <p:grpSpPr>
              <a:xfrm>
                <a:off x="8312" y="1013046"/>
                <a:ext cx="839586" cy="432000"/>
                <a:chOff x="8312" y="1001373"/>
                <a:chExt cx="839586" cy="432000"/>
              </a:xfrm>
            </p:grpSpPr>
            <p:sp>
              <p:nvSpPr>
                <p:cNvPr id="15" name="오각형 5">
                  <a:extLst>
                    <a:ext uri="{FF2B5EF4-FFF2-40B4-BE49-F238E27FC236}">
                      <a16:creationId xmlns:a16="http://schemas.microsoft.com/office/drawing/2014/main" id="{CF940402-4BE1-41B0-A547-EEEC481110A4}"/>
                    </a:ext>
                  </a:extLst>
                </p:cNvPr>
                <p:cNvSpPr/>
                <p:nvPr/>
              </p:nvSpPr>
              <p:spPr>
                <a:xfrm>
                  <a:off x="270328" y="1001373"/>
                  <a:ext cx="577570" cy="432000"/>
                </a:xfrm>
                <a:prstGeom prst="homePlate">
                  <a:avLst>
                    <a:gd name="adj" fmla="val 37811"/>
                  </a:avLst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61D1FCD8-C8A3-491A-AFF7-C0C4AA28D4E1}"/>
                    </a:ext>
                  </a:extLst>
                </p:cNvPr>
                <p:cNvSpPr/>
                <p:nvPr/>
              </p:nvSpPr>
              <p:spPr>
                <a:xfrm>
                  <a:off x="8312" y="1001373"/>
                  <a:ext cx="108000" cy="432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F5790E4C-633A-4BB4-91F1-8C461A0BA826}"/>
                    </a:ext>
                  </a:extLst>
                </p:cNvPr>
                <p:cNvSpPr/>
                <p:nvPr/>
              </p:nvSpPr>
              <p:spPr>
                <a:xfrm>
                  <a:off x="160712" y="1001373"/>
                  <a:ext cx="72000" cy="432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C47122-1E93-48C3-9586-48F128468EB9}"/>
                  </a:ext>
                </a:extLst>
              </p:cNvPr>
              <p:cNvSpPr txBox="1"/>
              <p:nvPr/>
            </p:nvSpPr>
            <p:spPr>
              <a:xfrm>
                <a:off x="927619" y="936659"/>
                <a:ext cx="5556308" cy="633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b="1" dirty="0"/>
                  <a:t>화면구현 </a:t>
                </a:r>
                <a:r>
                  <a:rPr lang="en-US" altLang="ko-KR" sz="2400" b="1" dirty="0"/>
                  <a:t>(</a:t>
                </a:r>
                <a:r>
                  <a:rPr lang="en-US" altLang="ko-KR" sz="2400" b="1" dirty="0" err="1"/>
                  <a:t>GetMall</a:t>
                </a:r>
                <a:r>
                  <a:rPr lang="ko-KR" altLang="en-US" sz="2400" b="1" dirty="0"/>
                  <a:t> </a:t>
                </a:r>
                <a:r>
                  <a:rPr lang="en-US" altLang="ko-KR" sz="2400" b="1" dirty="0"/>
                  <a:t>Home)</a:t>
                </a:r>
                <a:endParaRPr lang="ko-KR" altLang="en-US" sz="2400" b="1" dirty="0"/>
              </a:p>
            </p:txBody>
          </p:sp>
        </p:grpSp>
        <p:sp>
          <p:nvSpPr>
            <p:cNvPr id="12" name="淘宝店chenying0907出品 20">
              <a:extLst>
                <a:ext uri="{FF2B5EF4-FFF2-40B4-BE49-F238E27FC236}">
                  <a16:creationId xmlns:a16="http://schemas.microsoft.com/office/drawing/2014/main" id="{C44622AC-84B5-4445-BBF2-C801B4ED9C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121" y="441068"/>
              <a:ext cx="408899" cy="279174"/>
            </a:xfrm>
            <a:custGeom>
              <a:avLst/>
              <a:gdLst>
                <a:gd name="T0" fmla="*/ 323 w 346"/>
                <a:gd name="T1" fmla="*/ 96 h 235"/>
                <a:gd name="T2" fmla="*/ 306 w 346"/>
                <a:gd name="T3" fmla="*/ 83 h 235"/>
                <a:gd name="T4" fmla="*/ 268 w 346"/>
                <a:gd name="T5" fmla="*/ 37 h 235"/>
                <a:gd name="T6" fmla="*/ 255 w 346"/>
                <a:gd name="T7" fmla="*/ 13 h 235"/>
                <a:gd name="T8" fmla="*/ 255 w 346"/>
                <a:gd name="T9" fmla="*/ 13 h 235"/>
                <a:gd name="T10" fmla="*/ 225 w 346"/>
                <a:gd name="T11" fmla="*/ 0 h 235"/>
                <a:gd name="T12" fmla="*/ 194 w 346"/>
                <a:gd name="T13" fmla="*/ 13 h 235"/>
                <a:gd name="T14" fmla="*/ 194 w 346"/>
                <a:gd name="T15" fmla="*/ 13 h 235"/>
                <a:gd name="T16" fmla="*/ 181 w 346"/>
                <a:gd name="T17" fmla="*/ 44 h 235"/>
                <a:gd name="T18" fmla="*/ 189 w 346"/>
                <a:gd name="T19" fmla="*/ 68 h 235"/>
                <a:gd name="T20" fmla="*/ 189 w 346"/>
                <a:gd name="T21" fmla="*/ 75 h 235"/>
                <a:gd name="T22" fmla="*/ 179 w 346"/>
                <a:gd name="T23" fmla="*/ 75 h 235"/>
                <a:gd name="T24" fmla="*/ 158 w 346"/>
                <a:gd name="T25" fmla="*/ 75 h 235"/>
                <a:gd name="T26" fmla="*/ 158 w 346"/>
                <a:gd name="T27" fmla="*/ 68 h 235"/>
                <a:gd name="T28" fmla="*/ 166 w 346"/>
                <a:gd name="T29" fmla="*/ 44 h 235"/>
                <a:gd name="T30" fmla="*/ 153 w 346"/>
                <a:gd name="T31" fmla="*/ 13 h 235"/>
                <a:gd name="T32" fmla="*/ 153 w 346"/>
                <a:gd name="T33" fmla="*/ 13 h 235"/>
                <a:gd name="T34" fmla="*/ 122 w 346"/>
                <a:gd name="T35" fmla="*/ 0 h 235"/>
                <a:gd name="T36" fmla="*/ 91 w 346"/>
                <a:gd name="T37" fmla="*/ 13 h 235"/>
                <a:gd name="T38" fmla="*/ 91 w 346"/>
                <a:gd name="T39" fmla="*/ 13 h 235"/>
                <a:gd name="T40" fmla="*/ 79 w 346"/>
                <a:gd name="T41" fmla="*/ 37 h 235"/>
                <a:gd name="T42" fmla="*/ 41 w 346"/>
                <a:gd name="T43" fmla="*/ 83 h 235"/>
                <a:gd name="T44" fmla="*/ 24 w 346"/>
                <a:gd name="T45" fmla="*/ 96 h 235"/>
                <a:gd name="T46" fmla="*/ 0 w 346"/>
                <a:gd name="T47" fmla="*/ 153 h 235"/>
                <a:gd name="T48" fmla="*/ 24 w 346"/>
                <a:gd name="T49" fmla="*/ 211 h 235"/>
                <a:gd name="T50" fmla="*/ 82 w 346"/>
                <a:gd name="T51" fmla="*/ 235 h 235"/>
                <a:gd name="T52" fmla="*/ 140 w 346"/>
                <a:gd name="T53" fmla="*/ 211 h 235"/>
                <a:gd name="T54" fmla="*/ 164 w 346"/>
                <a:gd name="T55" fmla="*/ 153 h 235"/>
                <a:gd name="T56" fmla="*/ 157 w 346"/>
                <a:gd name="T57" fmla="*/ 122 h 235"/>
                <a:gd name="T58" fmla="*/ 157 w 346"/>
                <a:gd name="T59" fmla="*/ 114 h 235"/>
                <a:gd name="T60" fmla="*/ 190 w 346"/>
                <a:gd name="T61" fmla="*/ 114 h 235"/>
                <a:gd name="T62" fmla="*/ 190 w 346"/>
                <a:gd name="T63" fmla="*/ 122 h 235"/>
                <a:gd name="T64" fmla="*/ 183 w 346"/>
                <a:gd name="T65" fmla="*/ 153 h 235"/>
                <a:gd name="T66" fmla="*/ 207 w 346"/>
                <a:gd name="T67" fmla="*/ 211 h 235"/>
                <a:gd name="T68" fmla="*/ 265 w 346"/>
                <a:gd name="T69" fmla="*/ 235 h 235"/>
                <a:gd name="T70" fmla="*/ 323 w 346"/>
                <a:gd name="T71" fmla="*/ 211 h 235"/>
                <a:gd name="T72" fmla="*/ 346 w 346"/>
                <a:gd name="T73" fmla="*/ 153 h 235"/>
                <a:gd name="T74" fmla="*/ 323 w 346"/>
                <a:gd name="T75" fmla="*/ 96 h 235"/>
                <a:gd name="T76" fmla="*/ 119 w 346"/>
                <a:gd name="T77" fmla="*/ 191 h 235"/>
                <a:gd name="T78" fmla="*/ 82 w 346"/>
                <a:gd name="T79" fmla="*/ 206 h 235"/>
                <a:gd name="T80" fmla="*/ 45 w 346"/>
                <a:gd name="T81" fmla="*/ 191 h 235"/>
                <a:gd name="T82" fmla="*/ 29 w 346"/>
                <a:gd name="T83" fmla="*/ 153 h 235"/>
                <a:gd name="T84" fmla="*/ 45 w 346"/>
                <a:gd name="T85" fmla="*/ 116 h 235"/>
                <a:gd name="T86" fmla="*/ 82 w 346"/>
                <a:gd name="T87" fmla="*/ 101 h 235"/>
                <a:gd name="T88" fmla="*/ 119 w 346"/>
                <a:gd name="T89" fmla="*/ 116 h 235"/>
                <a:gd name="T90" fmla="*/ 135 w 346"/>
                <a:gd name="T91" fmla="*/ 153 h 235"/>
                <a:gd name="T92" fmla="*/ 119 w 346"/>
                <a:gd name="T93" fmla="*/ 191 h 235"/>
                <a:gd name="T94" fmla="*/ 302 w 346"/>
                <a:gd name="T95" fmla="*/ 191 h 235"/>
                <a:gd name="T96" fmla="*/ 265 w 346"/>
                <a:gd name="T97" fmla="*/ 206 h 235"/>
                <a:gd name="T98" fmla="*/ 228 w 346"/>
                <a:gd name="T99" fmla="*/ 191 h 235"/>
                <a:gd name="T100" fmla="*/ 212 w 346"/>
                <a:gd name="T101" fmla="*/ 153 h 235"/>
                <a:gd name="T102" fmla="*/ 228 w 346"/>
                <a:gd name="T103" fmla="*/ 116 h 235"/>
                <a:gd name="T104" fmla="*/ 265 w 346"/>
                <a:gd name="T105" fmla="*/ 101 h 235"/>
                <a:gd name="T106" fmla="*/ 302 w 346"/>
                <a:gd name="T107" fmla="*/ 116 h 235"/>
                <a:gd name="T108" fmla="*/ 318 w 346"/>
                <a:gd name="T109" fmla="*/ 153 h 235"/>
                <a:gd name="T110" fmla="*/ 302 w 346"/>
                <a:gd name="T111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235">
                  <a:moveTo>
                    <a:pt x="323" y="96"/>
                  </a:moveTo>
                  <a:cubicBezTo>
                    <a:pt x="318" y="91"/>
                    <a:pt x="312" y="87"/>
                    <a:pt x="306" y="83"/>
                  </a:cubicBezTo>
                  <a:cubicBezTo>
                    <a:pt x="268" y="37"/>
                    <a:pt x="268" y="37"/>
                    <a:pt x="268" y="37"/>
                  </a:cubicBezTo>
                  <a:cubicBezTo>
                    <a:pt x="266" y="28"/>
                    <a:pt x="262" y="19"/>
                    <a:pt x="255" y="13"/>
                  </a:cubicBezTo>
                  <a:cubicBezTo>
                    <a:pt x="255" y="13"/>
                    <a:pt x="255" y="13"/>
                    <a:pt x="255" y="13"/>
                  </a:cubicBezTo>
                  <a:cubicBezTo>
                    <a:pt x="248" y="5"/>
                    <a:pt x="237" y="0"/>
                    <a:pt x="225" y="0"/>
                  </a:cubicBezTo>
                  <a:cubicBezTo>
                    <a:pt x="213" y="0"/>
                    <a:pt x="202" y="5"/>
                    <a:pt x="194" y="13"/>
                  </a:cubicBezTo>
                  <a:cubicBezTo>
                    <a:pt x="194" y="13"/>
                    <a:pt x="194" y="13"/>
                    <a:pt x="194" y="13"/>
                  </a:cubicBezTo>
                  <a:cubicBezTo>
                    <a:pt x="186" y="21"/>
                    <a:pt x="181" y="32"/>
                    <a:pt x="181" y="44"/>
                  </a:cubicBezTo>
                  <a:cubicBezTo>
                    <a:pt x="181" y="53"/>
                    <a:pt x="184" y="61"/>
                    <a:pt x="189" y="68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79" y="75"/>
                    <a:pt x="179" y="75"/>
                    <a:pt x="17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68"/>
                    <a:pt x="158" y="68"/>
                    <a:pt x="158" y="68"/>
                  </a:cubicBezTo>
                  <a:cubicBezTo>
                    <a:pt x="163" y="61"/>
                    <a:pt x="166" y="53"/>
                    <a:pt x="166" y="44"/>
                  </a:cubicBezTo>
                  <a:cubicBezTo>
                    <a:pt x="166" y="32"/>
                    <a:pt x="161" y="21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45" y="5"/>
                    <a:pt x="134" y="0"/>
                    <a:pt x="122" y="0"/>
                  </a:cubicBezTo>
                  <a:cubicBezTo>
                    <a:pt x="110" y="0"/>
                    <a:pt x="99" y="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85" y="19"/>
                    <a:pt x="81" y="28"/>
                    <a:pt x="79" y="37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35" y="87"/>
                    <a:pt x="29" y="91"/>
                    <a:pt x="24" y="96"/>
                  </a:cubicBezTo>
                  <a:cubicBezTo>
                    <a:pt x="10" y="111"/>
                    <a:pt x="0" y="131"/>
                    <a:pt x="0" y="153"/>
                  </a:cubicBezTo>
                  <a:cubicBezTo>
                    <a:pt x="0" y="176"/>
                    <a:pt x="10" y="196"/>
                    <a:pt x="24" y="211"/>
                  </a:cubicBezTo>
                  <a:cubicBezTo>
                    <a:pt x="39" y="226"/>
                    <a:pt x="59" y="235"/>
                    <a:pt x="82" y="235"/>
                  </a:cubicBezTo>
                  <a:cubicBezTo>
                    <a:pt x="105" y="235"/>
                    <a:pt x="125" y="226"/>
                    <a:pt x="140" y="211"/>
                  </a:cubicBezTo>
                  <a:cubicBezTo>
                    <a:pt x="154" y="196"/>
                    <a:pt x="164" y="176"/>
                    <a:pt x="164" y="153"/>
                  </a:cubicBezTo>
                  <a:cubicBezTo>
                    <a:pt x="164" y="142"/>
                    <a:pt x="161" y="131"/>
                    <a:pt x="157" y="122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90" y="114"/>
                    <a:pt x="190" y="114"/>
                    <a:pt x="190" y="114"/>
                  </a:cubicBezTo>
                  <a:cubicBezTo>
                    <a:pt x="190" y="122"/>
                    <a:pt x="190" y="122"/>
                    <a:pt x="190" y="122"/>
                  </a:cubicBezTo>
                  <a:cubicBezTo>
                    <a:pt x="186" y="131"/>
                    <a:pt x="183" y="142"/>
                    <a:pt x="183" y="153"/>
                  </a:cubicBezTo>
                  <a:cubicBezTo>
                    <a:pt x="183" y="176"/>
                    <a:pt x="192" y="196"/>
                    <a:pt x="207" y="211"/>
                  </a:cubicBezTo>
                  <a:cubicBezTo>
                    <a:pt x="222" y="226"/>
                    <a:pt x="242" y="235"/>
                    <a:pt x="265" y="235"/>
                  </a:cubicBezTo>
                  <a:cubicBezTo>
                    <a:pt x="287" y="235"/>
                    <a:pt x="308" y="226"/>
                    <a:pt x="323" y="211"/>
                  </a:cubicBezTo>
                  <a:cubicBezTo>
                    <a:pt x="337" y="196"/>
                    <a:pt x="346" y="176"/>
                    <a:pt x="346" y="153"/>
                  </a:cubicBezTo>
                  <a:cubicBezTo>
                    <a:pt x="346" y="131"/>
                    <a:pt x="337" y="111"/>
                    <a:pt x="323" y="96"/>
                  </a:cubicBezTo>
                  <a:close/>
                  <a:moveTo>
                    <a:pt x="119" y="191"/>
                  </a:moveTo>
                  <a:cubicBezTo>
                    <a:pt x="110" y="200"/>
                    <a:pt x="97" y="206"/>
                    <a:pt x="82" y="206"/>
                  </a:cubicBezTo>
                  <a:cubicBezTo>
                    <a:pt x="67" y="206"/>
                    <a:pt x="54" y="200"/>
                    <a:pt x="45" y="191"/>
                  </a:cubicBezTo>
                  <a:cubicBezTo>
                    <a:pt x="35" y="181"/>
                    <a:pt x="29" y="168"/>
                    <a:pt x="29" y="153"/>
                  </a:cubicBezTo>
                  <a:cubicBezTo>
                    <a:pt x="29" y="139"/>
                    <a:pt x="35" y="126"/>
                    <a:pt x="45" y="116"/>
                  </a:cubicBezTo>
                  <a:cubicBezTo>
                    <a:pt x="54" y="107"/>
                    <a:pt x="67" y="101"/>
                    <a:pt x="82" y="101"/>
                  </a:cubicBezTo>
                  <a:cubicBezTo>
                    <a:pt x="97" y="101"/>
                    <a:pt x="110" y="107"/>
                    <a:pt x="119" y="116"/>
                  </a:cubicBezTo>
                  <a:cubicBezTo>
                    <a:pt x="129" y="126"/>
                    <a:pt x="135" y="139"/>
                    <a:pt x="135" y="153"/>
                  </a:cubicBezTo>
                  <a:cubicBezTo>
                    <a:pt x="135" y="168"/>
                    <a:pt x="129" y="181"/>
                    <a:pt x="119" y="191"/>
                  </a:cubicBezTo>
                  <a:close/>
                  <a:moveTo>
                    <a:pt x="302" y="191"/>
                  </a:moveTo>
                  <a:cubicBezTo>
                    <a:pt x="293" y="200"/>
                    <a:pt x="279" y="206"/>
                    <a:pt x="265" y="206"/>
                  </a:cubicBezTo>
                  <a:cubicBezTo>
                    <a:pt x="250" y="206"/>
                    <a:pt x="237" y="200"/>
                    <a:pt x="228" y="191"/>
                  </a:cubicBezTo>
                  <a:cubicBezTo>
                    <a:pt x="218" y="181"/>
                    <a:pt x="212" y="168"/>
                    <a:pt x="212" y="153"/>
                  </a:cubicBezTo>
                  <a:cubicBezTo>
                    <a:pt x="212" y="139"/>
                    <a:pt x="218" y="126"/>
                    <a:pt x="228" y="116"/>
                  </a:cubicBezTo>
                  <a:cubicBezTo>
                    <a:pt x="237" y="107"/>
                    <a:pt x="250" y="101"/>
                    <a:pt x="265" y="101"/>
                  </a:cubicBezTo>
                  <a:cubicBezTo>
                    <a:pt x="279" y="101"/>
                    <a:pt x="293" y="107"/>
                    <a:pt x="302" y="116"/>
                  </a:cubicBezTo>
                  <a:cubicBezTo>
                    <a:pt x="312" y="126"/>
                    <a:pt x="318" y="139"/>
                    <a:pt x="318" y="153"/>
                  </a:cubicBezTo>
                  <a:cubicBezTo>
                    <a:pt x="318" y="168"/>
                    <a:pt x="312" y="181"/>
                    <a:pt x="302" y="19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62560" tIns="81280" rIns="162560" bIns="8128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Source Han Sans CN Medium" panose="020B0500000000000000" pitchFamily="34" charset="-128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FAC000F-8742-44AD-BA78-C30A4C41E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97" y="461666"/>
            <a:ext cx="9888405" cy="31208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41E1005-7B35-4434-8D36-F7F96E304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97" y="3582474"/>
            <a:ext cx="9977795" cy="312080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0990474-84A0-4C47-94C7-4EF69DF2F3EA}"/>
              </a:ext>
            </a:extLst>
          </p:cNvPr>
          <p:cNvSpPr/>
          <p:nvPr/>
        </p:nvSpPr>
        <p:spPr>
          <a:xfrm>
            <a:off x="1239391" y="461666"/>
            <a:ext cx="9888405" cy="6176925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FEE06406-64F4-487B-B95C-495F9A33BB5B}"/>
              </a:ext>
            </a:extLst>
          </p:cNvPr>
          <p:cNvSpPr/>
          <p:nvPr/>
        </p:nvSpPr>
        <p:spPr>
          <a:xfrm>
            <a:off x="9916954" y="-61554"/>
            <a:ext cx="1882846" cy="584775"/>
          </a:xfrm>
          <a:prstGeom prst="flowChartAlternateProcess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Section(</a:t>
            </a:r>
            <a:r>
              <a:rPr lang="ko-KR" altLang="en-US" b="1" dirty="0">
                <a:solidFill>
                  <a:schemeClr val="tx1"/>
                </a:solidFill>
              </a:rPr>
              <a:t>내용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342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淘宝店chenying0907出品 20"/>
          <p:cNvSpPr>
            <a:spLocks noEditPoints="1"/>
          </p:cNvSpPr>
          <p:nvPr/>
        </p:nvSpPr>
        <p:spPr bwMode="auto">
          <a:xfrm>
            <a:off x="304121" y="441068"/>
            <a:ext cx="408899" cy="279174"/>
          </a:xfrm>
          <a:custGeom>
            <a:avLst/>
            <a:gdLst>
              <a:gd name="T0" fmla="*/ 323 w 346"/>
              <a:gd name="T1" fmla="*/ 96 h 235"/>
              <a:gd name="T2" fmla="*/ 306 w 346"/>
              <a:gd name="T3" fmla="*/ 83 h 235"/>
              <a:gd name="T4" fmla="*/ 268 w 346"/>
              <a:gd name="T5" fmla="*/ 37 h 235"/>
              <a:gd name="T6" fmla="*/ 255 w 346"/>
              <a:gd name="T7" fmla="*/ 13 h 235"/>
              <a:gd name="T8" fmla="*/ 255 w 346"/>
              <a:gd name="T9" fmla="*/ 13 h 235"/>
              <a:gd name="T10" fmla="*/ 225 w 346"/>
              <a:gd name="T11" fmla="*/ 0 h 235"/>
              <a:gd name="T12" fmla="*/ 194 w 346"/>
              <a:gd name="T13" fmla="*/ 13 h 235"/>
              <a:gd name="T14" fmla="*/ 194 w 346"/>
              <a:gd name="T15" fmla="*/ 13 h 235"/>
              <a:gd name="T16" fmla="*/ 181 w 346"/>
              <a:gd name="T17" fmla="*/ 44 h 235"/>
              <a:gd name="T18" fmla="*/ 189 w 346"/>
              <a:gd name="T19" fmla="*/ 68 h 235"/>
              <a:gd name="T20" fmla="*/ 189 w 346"/>
              <a:gd name="T21" fmla="*/ 75 h 235"/>
              <a:gd name="T22" fmla="*/ 179 w 346"/>
              <a:gd name="T23" fmla="*/ 75 h 235"/>
              <a:gd name="T24" fmla="*/ 158 w 346"/>
              <a:gd name="T25" fmla="*/ 75 h 235"/>
              <a:gd name="T26" fmla="*/ 158 w 346"/>
              <a:gd name="T27" fmla="*/ 68 h 235"/>
              <a:gd name="T28" fmla="*/ 166 w 346"/>
              <a:gd name="T29" fmla="*/ 44 h 235"/>
              <a:gd name="T30" fmla="*/ 153 w 346"/>
              <a:gd name="T31" fmla="*/ 13 h 235"/>
              <a:gd name="T32" fmla="*/ 153 w 346"/>
              <a:gd name="T33" fmla="*/ 13 h 235"/>
              <a:gd name="T34" fmla="*/ 122 w 346"/>
              <a:gd name="T35" fmla="*/ 0 h 235"/>
              <a:gd name="T36" fmla="*/ 91 w 346"/>
              <a:gd name="T37" fmla="*/ 13 h 235"/>
              <a:gd name="T38" fmla="*/ 91 w 346"/>
              <a:gd name="T39" fmla="*/ 13 h 235"/>
              <a:gd name="T40" fmla="*/ 79 w 346"/>
              <a:gd name="T41" fmla="*/ 37 h 235"/>
              <a:gd name="T42" fmla="*/ 41 w 346"/>
              <a:gd name="T43" fmla="*/ 83 h 235"/>
              <a:gd name="T44" fmla="*/ 24 w 346"/>
              <a:gd name="T45" fmla="*/ 96 h 235"/>
              <a:gd name="T46" fmla="*/ 0 w 346"/>
              <a:gd name="T47" fmla="*/ 153 h 235"/>
              <a:gd name="T48" fmla="*/ 24 w 346"/>
              <a:gd name="T49" fmla="*/ 211 h 235"/>
              <a:gd name="T50" fmla="*/ 82 w 346"/>
              <a:gd name="T51" fmla="*/ 235 h 235"/>
              <a:gd name="T52" fmla="*/ 140 w 346"/>
              <a:gd name="T53" fmla="*/ 211 h 235"/>
              <a:gd name="T54" fmla="*/ 164 w 346"/>
              <a:gd name="T55" fmla="*/ 153 h 235"/>
              <a:gd name="T56" fmla="*/ 157 w 346"/>
              <a:gd name="T57" fmla="*/ 122 h 235"/>
              <a:gd name="T58" fmla="*/ 157 w 346"/>
              <a:gd name="T59" fmla="*/ 114 h 235"/>
              <a:gd name="T60" fmla="*/ 190 w 346"/>
              <a:gd name="T61" fmla="*/ 114 h 235"/>
              <a:gd name="T62" fmla="*/ 190 w 346"/>
              <a:gd name="T63" fmla="*/ 122 h 235"/>
              <a:gd name="T64" fmla="*/ 183 w 346"/>
              <a:gd name="T65" fmla="*/ 153 h 235"/>
              <a:gd name="T66" fmla="*/ 207 w 346"/>
              <a:gd name="T67" fmla="*/ 211 h 235"/>
              <a:gd name="T68" fmla="*/ 265 w 346"/>
              <a:gd name="T69" fmla="*/ 235 h 235"/>
              <a:gd name="T70" fmla="*/ 323 w 346"/>
              <a:gd name="T71" fmla="*/ 211 h 235"/>
              <a:gd name="T72" fmla="*/ 346 w 346"/>
              <a:gd name="T73" fmla="*/ 153 h 235"/>
              <a:gd name="T74" fmla="*/ 323 w 346"/>
              <a:gd name="T75" fmla="*/ 96 h 235"/>
              <a:gd name="T76" fmla="*/ 119 w 346"/>
              <a:gd name="T77" fmla="*/ 191 h 235"/>
              <a:gd name="T78" fmla="*/ 82 w 346"/>
              <a:gd name="T79" fmla="*/ 206 h 235"/>
              <a:gd name="T80" fmla="*/ 45 w 346"/>
              <a:gd name="T81" fmla="*/ 191 h 235"/>
              <a:gd name="T82" fmla="*/ 29 w 346"/>
              <a:gd name="T83" fmla="*/ 153 h 235"/>
              <a:gd name="T84" fmla="*/ 45 w 346"/>
              <a:gd name="T85" fmla="*/ 116 h 235"/>
              <a:gd name="T86" fmla="*/ 82 w 346"/>
              <a:gd name="T87" fmla="*/ 101 h 235"/>
              <a:gd name="T88" fmla="*/ 119 w 346"/>
              <a:gd name="T89" fmla="*/ 116 h 235"/>
              <a:gd name="T90" fmla="*/ 135 w 346"/>
              <a:gd name="T91" fmla="*/ 153 h 235"/>
              <a:gd name="T92" fmla="*/ 119 w 346"/>
              <a:gd name="T93" fmla="*/ 191 h 235"/>
              <a:gd name="T94" fmla="*/ 302 w 346"/>
              <a:gd name="T95" fmla="*/ 191 h 235"/>
              <a:gd name="T96" fmla="*/ 265 w 346"/>
              <a:gd name="T97" fmla="*/ 206 h 235"/>
              <a:gd name="T98" fmla="*/ 228 w 346"/>
              <a:gd name="T99" fmla="*/ 191 h 235"/>
              <a:gd name="T100" fmla="*/ 212 w 346"/>
              <a:gd name="T101" fmla="*/ 153 h 235"/>
              <a:gd name="T102" fmla="*/ 228 w 346"/>
              <a:gd name="T103" fmla="*/ 116 h 235"/>
              <a:gd name="T104" fmla="*/ 265 w 346"/>
              <a:gd name="T105" fmla="*/ 101 h 235"/>
              <a:gd name="T106" fmla="*/ 302 w 346"/>
              <a:gd name="T107" fmla="*/ 116 h 235"/>
              <a:gd name="T108" fmla="*/ 318 w 346"/>
              <a:gd name="T109" fmla="*/ 153 h 235"/>
              <a:gd name="T110" fmla="*/ 302 w 346"/>
              <a:gd name="T111" fmla="*/ 191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6" h="235">
                <a:moveTo>
                  <a:pt x="323" y="96"/>
                </a:moveTo>
                <a:cubicBezTo>
                  <a:pt x="318" y="91"/>
                  <a:pt x="312" y="87"/>
                  <a:pt x="306" y="83"/>
                </a:cubicBezTo>
                <a:cubicBezTo>
                  <a:pt x="268" y="37"/>
                  <a:pt x="268" y="37"/>
                  <a:pt x="268" y="37"/>
                </a:cubicBezTo>
                <a:cubicBezTo>
                  <a:pt x="266" y="28"/>
                  <a:pt x="262" y="19"/>
                  <a:pt x="255" y="13"/>
                </a:cubicBezTo>
                <a:cubicBezTo>
                  <a:pt x="255" y="13"/>
                  <a:pt x="255" y="13"/>
                  <a:pt x="255" y="13"/>
                </a:cubicBezTo>
                <a:cubicBezTo>
                  <a:pt x="248" y="5"/>
                  <a:pt x="237" y="0"/>
                  <a:pt x="225" y="0"/>
                </a:cubicBezTo>
                <a:cubicBezTo>
                  <a:pt x="213" y="0"/>
                  <a:pt x="202" y="5"/>
                  <a:pt x="194" y="13"/>
                </a:cubicBezTo>
                <a:cubicBezTo>
                  <a:pt x="194" y="13"/>
                  <a:pt x="194" y="13"/>
                  <a:pt x="194" y="13"/>
                </a:cubicBezTo>
                <a:cubicBezTo>
                  <a:pt x="186" y="21"/>
                  <a:pt x="181" y="32"/>
                  <a:pt x="181" y="44"/>
                </a:cubicBezTo>
                <a:cubicBezTo>
                  <a:pt x="181" y="53"/>
                  <a:pt x="184" y="61"/>
                  <a:pt x="189" y="68"/>
                </a:cubicBezTo>
                <a:cubicBezTo>
                  <a:pt x="189" y="75"/>
                  <a:pt x="189" y="75"/>
                  <a:pt x="189" y="75"/>
                </a:cubicBezTo>
                <a:cubicBezTo>
                  <a:pt x="179" y="75"/>
                  <a:pt x="179" y="75"/>
                  <a:pt x="179" y="75"/>
                </a:cubicBezTo>
                <a:cubicBezTo>
                  <a:pt x="158" y="75"/>
                  <a:pt x="158" y="75"/>
                  <a:pt x="158" y="75"/>
                </a:cubicBezTo>
                <a:cubicBezTo>
                  <a:pt x="158" y="68"/>
                  <a:pt x="158" y="68"/>
                  <a:pt x="158" y="68"/>
                </a:cubicBezTo>
                <a:cubicBezTo>
                  <a:pt x="163" y="61"/>
                  <a:pt x="166" y="53"/>
                  <a:pt x="166" y="44"/>
                </a:cubicBezTo>
                <a:cubicBezTo>
                  <a:pt x="166" y="32"/>
                  <a:pt x="161" y="21"/>
                  <a:pt x="153" y="13"/>
                </a:cubicBezTo>
                <a:cubicBezTo>
                  <a:pt x="153" y="13"/>
                  <a:pt x="153" y="13"/>
                  <a:pt x="153" y="13"/>
                </a:cubicBezTo>
                <a:cubicBezTo>
                  <a:pt x="145" y="5"/>
                  <a:pt x="134" y="0"/>
                  <a:pt x="122" y="0"/>
                </a:cubicBezTo>
                <a:cubicBezTo>
                  <a:pt x="110" y="0"/>
                  <a:pt x="99" y="5"/>
                  <a:pt x="91" y="13"/>
                </a:cubicBezTo>
                <a:cubicBezTo>
                  <a:pt x="91" y="13"/>
                  <a:pt x="91" y="13"/>
                  <a:pt x="91" y="13"/>
                </a:cubicBezTo>
                <a:cubicBezTo>
                  <a:pt x="85" y="19"/>
                  <a:pt x="81" y="28"/>
                  <a:pt x="79" y="37"/>
                </a:cubicBezTo>
                <a:cubicBezTo>
                  <a:pt x="41" y="83"/>
                  <a:pt x="41" y="83"/>
                  <a:pt x="41" y="83"/>
                </a:cubicBezTo>
                <a:cubicBezTo>
                  <a:pt x="35" y="87"/>
                  <a:pt x="29" y="91"/>
                  <a:pt x="24" y="96"/>
                </a:cubicBezTo>
                <a:cubicBezTo>
                  <a:pt x="10" y="111"/>
                  <a:pt x="0" y="131"/>
                  <a:pt x="0" y="153"/>
                </a:cubicBezTo>
                <a:cubicBezTo>
                  <a:pt x="0" y="176"/>
                  <a:pt x="10" y="196"/>
                  <a:pt x="24" y="211"/>
                </a:cubicBezTo>
                <a:cubicBezTo>
                  <a:pt x="39" y="226"/>
                  <a:pt x="59" y="235"/>
                  <a:pt x="82" y="235"/>
                </a:cubicBezTo>
                <a:cubicBezTo>
                  <a:pt x="105" y="235"/>
                  <a:pt x="125" y="226"/>
                  <a:pt x="140" y="211"/>
                </a:cubicBezTo>
                <a:cubicBezTo>
                  <a:pt x="154" y="196"/>
                  <a:pt x="164" y="176"/>
                  <a:pt x="164" y="153"/>
                </a:cubicBezTo>
                <a:cubicBezTo>
                  <a:pt x="164" y="142"/>
                  <a:pt x="161" y="131"/>
                  <a:pt x="157" y="122"/>
                </a:cubicBezTo>
                <a:cubicBezTo>
                  <a:pt x="157" y="114"/>
                  <a:pt x="157" y="114"/>
                  <a:pt x="157" y="114"/>
                </a:cubicBezTo>
                <a:cubicBezTo>
                  <a:pt x="190" y="114"/>
                  <a:pt x="190" y="114"/>
                  <a:pt x="190" y="114"/>
                </a:cubicBezTo>
                <a:cubicBezTo>
                  <a:pt x="190" y="122"/>
                  <a:pt x="190" y="122"/>
                  <a:pt x="190" y="122"/>
                </a:cubicBezTo>
                <a:cubicBezTo>
                  <a:pt x="186" y="131"/>
                  <a:pt x="183" y="142"/>
                  <a:pt x="183" y="153"/>
                </a:cubicBezTo>
                <a:cubicBezTo>
                  <a:pt x="183" y="176"/>
                  <a:pt x="192" y="196"/>
                  <a:pt x="207" y="211"/>
                </a:cubicBezTo>
                <a:cubicBezTo>
                  <a:pt x="222" y="226"/>
                  <a:pt x="242" y="235"/>
                  <a:pt x="265" y="235"/>
                </a:cubicBezTo>
                <a:cubicBezTo>
                  <a:pt x="287" y="235"/>
                  <a:pt x="308" y="226"/>
                  <a:pt x="323" y="211"/>
                </a:cubicBezTo>
                <a:cubicBezTo>
                  <a:pt x="337" y="196"/>
                  <a:pt x="346" y="176"/>
                  <a:pt x="346" y="153"/>
                </a:cubicBezTo>
                <a:cubicBezTo>
                  <a:pt x="346" y="131"/>
                  <a:pt x="337" y="111"/>
                  <a:pt x="323" y="96"/>
                </a:cubicBezTo>
                <a:close/>
                <a:moveTo>
                  <a:pt x="119" y="191"/>
                </a:moveTo>
                <a:cubicBezTo>
                  <a:pt x="110" y="200"/>
                  <a:pt x="97" y="206"/>
                  <a:pt x="82" y="206"/>
                </a:cubicBezTo>
                <a:cubicBezTo>
                  <a:pt x="67" y="206"/>
                  <a:pt x="54" y="200"/>
                  <a:pt x="45" y="191"/>
                </a:cubicBezTo>
                <a:cubicBezTo>
                  <a:pt x="35" y="181"/>
                  <a:pt x="29" y="168"/>
                  <a:pt x="29" y="153"/>
                </a:cubicBezTo>
                <a:cubicBezTo>
                  <a:pt x="29" y="139"/>
                  <a:pt x="35" y="126"/>
                  <a:pt x="45" y="116"/>
                </a:cubicBezTo>
                <a:cubicBezTo>
                  <a:pt x="54" y="107"/>
                  <a:pt x="67" y="101"/>
                  <a:pt x="82" y="101"/>
                </a:cubicBezTo>
                <a:cubicBezTo>
                  <a:pt x="97" y="101"/>
                  <a:pt x="110" y="107"/>
                  <a:pt x="119" y="116"/>
                </a:cubicBezTo>
                <a:cubicBezTo>
                  <a:pt x="129" y="126"/>
                  <a:pt x="135" y="139"/>
                  <a:pt x="135" y="153"/>
                </a:cubicBezTo>
                <a:cubicBezTo>
                  <a:pt x="135" y="168"/>
                  <a:pt x="129" y="181"/>
                  <a:pt x="119" y="191"/>
                </a:cubicBezTo>
                <a:close/>
                <a:moveTo>
                  <a:pt x="302" y="191"/>
                </a:moveTo>
                <a:cubicBezTo>
                  <a:pt x="293" y="200"/>
                  <a:pt x="279" y="206"/>
                  <a:pt x="265" y="206"/>
                </a:cubicBezTo>
                <a:cubicBezTo>
                  <a:pt x="250" y="206"/>
                  <a:pt x="237" y="200"/>
                  <a:pt x="228" y="191"/>
                </a:cubicBezTo>
                <a:cubicBezTo>
                  <a:pt x="218" y="181"/>
                  <a:pt x="212" y="168"/>
                  <a:pt x="212" y="153"/>
                </a:cubicBezTo>
                <a:cubicBezTo>
                  <a:pt x="212" y="139"/>
                  <a:pt x="218" y="126"/>
                  <a:pt x="228" y="116"/>
                </a:cubicBezTo>
                <a:cubicBezTo>
                  <a:pt x="237" y="107"/>
                  <a:pt x="250" y="101"/>
                  <a:pt x="265" y="101"/>
                </a:cubicBezTo>
                <a:cubicBezTo>
                  <a:pt x="279" y="101"/>
                  <a:pt x="293" y="107"/>
                  <a:pt x="302" y="116"/>
                </a:cubicBezTo>
                <a:cubicBezTo>
                  <a:pt x="312" y="126"/>
                  <a:pt x="318" y="139"/>
                  <a:pt x="318" y="153"/>
                </a:cubicBezTo>
                <a:cubicBezTo>
                  <a:pt x="318" y="168"/>
                  <a:pt x="312" y="181"/>
                  <a:pt x="302" y="1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62560" tIns="81280" rIns="162560" bIns="8128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Source Han Sans CN Medium" panose="020B0500000000000000" pitchFamily="34" charset="-128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1C6E3E1-EA8C-4E86-8045-1E1349A1C0FD}"/>
              </a:ext>
            </a:extLst>
          </p:cNvPr>
          <p:cNvGrpSpPr/>
          <p:nvPr/>
        </p:nvGrpSpPr>
        <p:grpSpPr>
          <a:xfrm>
            <a:off x="0" y="1"/>
            <a:ext cx="4905079" cy="461665"/>
            <a:chOff x="0" y="288268"/>
            <a:chExt cx="6475615" cy="633097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E95776F-AEBD-4E79-97EA-58188FFF2CA1}"/>
                </a:ext>
              </a:extLst>
            </p:cNvPr>
            <p:cNvGrpSpPr/>
            <p:nvPr/>
          </p:nvGrpSpPr>
          <p:grpSpPr>
            <a:xfrm>
              <a:off x="0" y="288268"/>
              <a:ext cx="6475615" cy="633097"/>
              <a:chOff x="8312" y="936659"/>
              <a:chExt cx="6475615" cy="633097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44ED55F-FE22-4CF3-9F92-8F296C97E258}"/>
                  </a:ext>
                </a:extLst>
              </p:cNvPr>
              <p:cNvGrpSpPr/>
              <p:nvPr/>
            </p:nvGrpSpPr>
            <p:grpSpPr>
              <a:xfrm>
                <a:off x="8312" y="1013046"/>
                <a:ext cx="839586" cy="432000"/>
                <a:chOff x="8312" y="1001373"/>
                <a:chExt cx="839586" cy="432000"/>
              </a:xfrm>
            </p:grpSpPr>
            <p:sp>
              <p:nvSpPr>
                <p:cNvPr id="15" name="오각형 5">
                  <a:extLst>
                    <a:ext uri="{FF2B5EF4-FFF2-40B4-BE49-F238E27FC236}">
                      <a16:creationId xmlns:a16="http://schemas.microsoft.com/office/drawing/2014/main" id="{CF940402-4BE1-41B0-A547-EEEC481110A4}"/>
                    </a:ext>
                  </a:extLst>
                </p:cNvPr>
                <p:cNvSpPr/>
                <p:nvPr/>
              </p:nvSpPr>
              <p:spPr>
                <a:xfrm>
                  <a:off x="270328" y="1001373"/>
                  <a:ext cx="577570" cy="432000"/>
                </a:xfrm>
                <a:prstGeom prst="homePlate">
                  <a:avLst>
                    <a:gd name="adj" fmla="val 37811"/>
                  </a:avLst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61D1FCD8-C8A3-491A-AFF7-C0C4AA28D4E1}"/>
                    </a:ext>
                  </a:extLst>
                </p:cNvPr>
                <p:cNvSpPr/>
                <p:nvPr/>
              </p:nvSpPr>
              <p:spPr>
                <a:xfrm>
                  <a:off x="8312" y="1001373"/>
                  <a:ext cx="108000" cy="432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F5790E4C-633A-4BB4-91F1-8C461A0BA826}"/>
                    </a:ext>
                  </a:extLst>
                </p:cNvPr>
                <p:cNvSpPr/>
                <p:nvPr/>
              </p:nvSpPr>
              <p:spPr>
                <a:xfrm>
                  <a:off x="160712" y="1001373"/>
                  <a:ext cx="72000" cy="432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C47122-1E93-48C3-9586-48F128468EB9}"/>
                  </a:ext>
                </a:extLst>
              </p:cNvPr>
              <p:cNvSpPr txBox="1"/>
              <p:nvPr/>
            </p:nvSpPr>
            <p:spPr>
              <a:xfrm>
                <a:off x="927619" y="936659"/>
                <a:ext cx="5556308" cy="633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b="1" dirty="0"/>
                  <a:t>화면구현 </a:t>
                </a:r>
                <a:r>
                  <a:rPr lang="en-US" altLang="ko-KR" sz="2400" b="1" dirty="0"/>
                  <a:t>(</a:t>
                </a:r>
                <a:r>
                  <a:rPr lang="en-US" altLang="ko-KR" sz="2400" b="1" dirty="0" err="1"/>
                  <a:t>GetMall</a:t>
                </a:r>
                <a:r>
                  <a:rPr lang="ko-KR" altLang="en-US" sz="2400" b="1" dirty="0"/>
                  <a:t> 물품구매</a:t>
                </a:r>
                <a:r>
                  <a:rPr lang="en-US" altLang="ko-KR" sz="2400" b="1" dirty="0"/>
                  <a:t>)</a:t>
                </a:r>
                <a:endParaRPr lang="ko-KR" altLang="en-US" sz="2400" b="1" dirty="0"/>
              </a:p>
            </p:txBody>
          </p:sp>
        </p:grpSp>
        <p:sp>
          <p:nvSpPr>
            <p:cNvPr id="12" name="淘宝店chenying0907出品 20">
              <a:extLst>
                <a:ext uri="{FF2B5EF4-FFF2-40B4-BE49-F238E27FC236}">
                  <a16:creationId xmlns:a16="http://schemas.microsoft.com/office/drawing/2014/main" id="{C44622AC-84B5-4445-BBF2-C801B4ED9C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121" y="441068"/>
              <a:ext cx="408899" cy="279174"/>
            </a:xfrm>
            <a:custGeom>
              <a:avLst/>
              <a:gdLst>
                <a:gd name="T0" fmla="*/ 323 w 346"/>
                <a:gd name="T1" fmla="*/ 96 h 235"/>
                <a:gd name="T2" fmla="*/ 306 w 346"/>
                <a:gd name="T3" fmla="*/ 83 h 235"/>
                <a:gd name="T4" fmla="*/ 268 w 346"/>
                <a:gd name="T5" fmla="*/ 37 h 235"/>
                <a:gd name="T6" fmla="*/ 255 w 346"/>
                <a:gd name="T7" fmla="*/ 13 h 235"/>
                <a:gd name="T8" fmla="*/ 255 w 346"/>
                <a:gd name="T9" fmla="*/ 13 h 235"/>
                <a:gd name="T10" fmla="*/ 225 w 346"/>
                <a:gd name="T11" fmla="*/ 0 h 235"/>
                <a:gd name="T12" fmla="*/ 194 w 346"/>
                <a:gd name="T13" fmla="*/ 13 h 235"/>
                <a:gd name="T14" fmla="*/ 194 w 346"/>
                <a:gd name="T15" fmla="*/ 13 h 235"/>
                <a:gd name="T16" fmla="*/ 181 w 346"/>
                <a:gd name="T17" fmla="*/ 44 h 235"/>
                <a:gd name="T18" fmla="*/ 189 w 346"/>
                <a:gd name="T19" fmla="*/ 68 h 235"/>
                <a:gd name="T20" fmla="*/ 189 w 346"/>
                <a:gd name="T21" fmla="*/ 75 h 235"/>
                <a:gd name="T22" fmla="*/ 179 w 346"/>
                <a:gd name="T23" fmla="*/ 75 h 235"/>
                <a:gd name="T24" fmla="*/ 158 w 346"/>
                <a:gd name="T25" fmla="*/ 75 h 235"/>
                <a:gd name="T26" fmla="*/ 158 w 346"/>
                <a:gd name="T27" fmla="*/ 68 h 235"/>
                <a:gd name="T28" fmla="*/ 166 w 346"/>
                <a:gd name="T29" fmla="*/ 44 h 235"/>
                <a:gd name="T30" fmla="*/ 153 w 346"/>
                <a:gd name="T31" fmla="*/ 13 h 235"/>
                <a:gd name="T32" fmla="*/ 153 w 346"/>
                <a:gd name="T33" fmla="*/ 13 h 235"/>
                <a:gd name="T34" fmla="*/ 122 w 346"/>
                <a:gd name="T35" fmla="*/ 0 h 235"/>
                <a:gd name="T36" fmla="*/ 91 w 346"/>
                <a:gd name="T37" fmla="*/ 13 h 235"/>
                <a:gd name="T38" fmla="*/ 91 w 346"/>
                <a:gd name="T39" fmla="*/ 13 h 235"/>
                <a:gd name="T40" fmla="*/ 79 w 346"/>
                <a:gd name="T41" fmla="*/ 37 h 235"/>
                <a:gd name="T42" fmla="*/ 41 w 346"/>
                <a:gd name="T43" fmla="*/ 83 h 235"/>
                <a:gd name="T44" fmla="*/ 24 w 346"/>
                <a:gd name="T45" fmla="*/ 96 h 235"/>
                <a:gd name="T46" fmla="*/ 0 w 346"/>
                <a:gd name="T47" fmla="*/ 153 h 235"/>
                <a:gd name="T48" fmla="*/ 24 w 346"/>
                <a:gd name="T49" fmla="*/ 211 h 235"/>
                <a:gd name="T50" fmla="*/ 82 w 346"/>
                <a:gd name="T51" fmla="*/ 235 h 235"/>
                <a:gd name="T52" fmla="*/ 140 w 346"/>
                <a:gd name="T53" fmla="*/ 211 h 235"/>
                <a:gd name="T54" fmla="*/ 164 w 346"/>
                <a:gd name="T55" fmla="*/ 153 h 235"/>
                <a:gd name="T56" fmla="*/ 157 w 346"/>
                <a:gd name="T57" fmla="*/ 122 h 235"/>
                <a:gd name="T58" fmla="*/ 157 w 346"/>
                <a:gd name="T59" fmla="*/ 114 h 235"/>
                <a:gd name="T60" fmla="*/ 190 w 346"/>
                <a:gd name="T61" fmla="*/ 114 h 235"/>
                <a:gd name="T62" fmla="*/ 190 w 346"/>
                <a:gd name="T63" fmla="*/ 122 h 235"/>
                <a:gd name="T64" fmla="*/ 183 w 346"/>
                <a:gd name="T65" fmla="*/ 153 h 235"/>
                <a:gd name="T66" fmla="*/ 207 w 346"/>
                <a:gd name="T67" fmla="*/ 211 h 235"/>
                <a:gd name="T68" fmla="*/ 265 w 346"/>
                <a:gd name="T69" fmla="*/ 235 h 235"/>
                <a:gd name="T70" fmla="*/ 323 w 346"/>
                <a:gd name="T71" fmla="*/ 211 h 235"/>
                <a:gd name="T72" fmla="*/ 346 w 346"/>
                <a:gd name="T73" fmla="*/ 153 h 235"/>
                <a:gd name="T74" fmla="*/ 323 w 346"/>
                <a:gd name="T75" fmla="*/ 96 h 235"/>
                <a:gd name="T76" fmla="*/ 119 w 346"/>
                <a:gd name="T77" fmla="*/ 191 h 235"/>
                <a:gd name="T78" fmla="*/ 82 w 346"/>
                <a:gd name="T79" fmla="*/ 206 h 235"/>
                <a:gd name="T80" fmla="*/ 45 w 346"/>
                <a:gd name="T81" fmla="*/ 191 h 235"/>
                <a:gd name="T82" fmla="*/ 29 w 346"/>
                <a:gd name="T83" fmla="*/ 153 h 235"/>
                <a:gd name="T84" fmla="*/ 45 w 346"/>
                <a:gd name="T85" fmla="*/ 116 h 235"/>
                <a:gd name="T86" fmla="*/ 82 w 346"/>
                <a:gd name="T87" fmla="*/ 101 h 235"/>
                <a:gd name="T88" fmla="*/ 119 w 346"/>
                <a:gd name="T89" fmla="*/ 116 h 235"/>
                <a:gd name="T90" fmla="*/ 135 w 346"/>
                <a:gd name="T91" fmla="*/ 153 h 235"/>
                <a:gd name="T92" fmla="*/ 119 w 346"/>
                <a:gd name="T93" fmla="*/ 191 h 235"/>
                <a:gd name="T94" fmla="*/ 302 w 346"/>
                <a:gd name="T95" fmla="*/ 191 h 235"/>
                <a:gd name="T96" fmla="*/ 265 w 346"/>
                <a:gd name="T97" fmla="*/ 206 h 235"/>
                <a:gd name="T98" fmla="*/ 228 w 346"/>
                <a:gd name="T99" fmla="*/ 191 h 235"/>
                <a:gd name="T100" fmla="*/ 212 w 346"/>
                <a:gd name="T101" fmla="*/ 153 h 235"/>
                <a:gd name="T102" fmla="*/ 228 w 346"/>
                <a:gd name="T103" fmla="*/ 116 h 235"/>
                <a:gd name="T104" fmla="*/ 265 w 346"/>
                <a:gd name="T105" fmla="*/ 101 h 235"/>
                <a:gd name="T106" fmla="*/ 302 w 346"/>
                <a:gd name="T107" fmla="*/ 116 h 235"/>
                <a:gd name="T108" fmla="*/ 318 w 346"/>
                <a:gd name="T109" fmla="*/ 153 h 235"/>
                <a:gd name="T110" fmla="*/ 302 w 346"/>
                <a:gd name="T111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235">
                  <a:moveTo>
                    <a:pt x="323" y="96"/>
                  </a:moveTo>
                  <a:cubicBezTo>
                    <a:pt x="318" y="91"/>
                    <a:pt x="312" y="87"/>
                    <a:pt x="306" y="83"/>
                  </a:cubicBezTo>
                  <a:cubicBezTo>
                    <a:pt x="268" y="37"/>
                    <a:pt x="268" y="37"/>
                    <a:pt x="268" y="37"/>
                  </a:cubicBezTo>
                  <a:cubicBezTo>
                    <a:pt x="266" y="28"/>
                    <a:pt x="262" y="19"/>
                    <a:pt x="255" y="13"/>
                  </a:cubicBezTo>
                  <a:cubicBezTo>
                    <a:pt x="255" y="13"/>
                    <a:pt x="255" y="13"/>
                    <a:pt x="255" y="13"/>
                  </a:cubicBezTo>
                  <a:cubicBezTo>
                    <a:pt x="248" y="5"/>
                    <a:pt x="237" y="0"/>
                    <a:pt x="225" y="0"/>
                  </a:cubicBezTo>
                  <a:cubicBezTo>
                    <a:pt x="213" y="0"/>
                    <a:pt x="202" y="5"/>
                    <a:pt x="194" y="13"/>
                  </a:cubicBezTo>
                  <a:cubicBezTo>
                    <a:pt x="194" y="13"/>
                    <a:pt x="194" y="13"/>
                    <a:pt x="194" y="13"/>
                  </a:cubicBezTo>
                  <a:cubicBezTo>
                    <a:pt x="186" y="21"/>
                    <a:pt x="181" y="32"/>
                    <a:pt x="181" y="44"/>
                  </a:cubicBezTo>
                  <a:cubicBezTo>
                    <a:pt x="181" y="53"/>
                    <a:pt x="184" y="61"/>
                    <a:pt x="189" y="68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79" y="75"/>
                    <a:pt x="179" y="75"/>
                    <a:pt x="17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68"/>
                    <a:pt x="158" y="68"/>
                    <a:pt x="158" y="68"/>
                  </a:cubicBezTo>
                  <a:cubicBezTo>
                    <a:pt x="163" y="61"/>
                    <a:pt x="166" y="53"/>
                    <a:pt x="166" y="44"/>
                  </a:cubicBezTo>
                  <a:cubicBezTo>
                    <a:pt x="166" y="32"/>
                    <a:pt x="161" y="21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45" y="5"/>
                    <a:pt x="134" y="0"/>
                    <a:pt x="122" y="0"/>
                  </a:cubicBezTo>
                  <a:cubicBezTo>
                    <a:pt x="110" y="0"/>
                    <a:pt x="99" y="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85" y="19"/>
                    <a:pt x="81" y="28"/>
                    <a:pt x="79" y="37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35" y="87"/>
                    <a:pt x="29" y="91"/>
                    <a:pt x="24" y="96"/>
                  </a:cubicBezTo>
                  <a:cubicBezTo>
                    <a:pt x="10" y="111"/>
                    <a:pt x="0" y="131"/>
                    <a:pt x="0" y="153"/>
                  </a:cubicBezTo>
                  <a:cubicBezTo>
                    <a:pt x="0" y="176"/>
                    <a:pt x="10" y="196"/>
                    <a:pt x="24" y="211"/>
                  </a:cubicBezTo>
                  <a:cubicBezTo>
                    <a:pt x="39" y="226"/>
                    <a:pt x="59" y="235"/>
                    <a:pt x="82" y="235"/>
                  </a:cubicBezTo>
                  <a:cubicBezTo>
                    <a:pt x="105" y="235"/>
                    <a:pt x="125" y="226"/>
                    <a:pt x="140" y="211"/>
                  </a:cubicBezTo>
                  <a:cubicBezTo>
                    <a:pt x="154" y="196"/>
                    <a:pt x="164" y="176"/>
                    <a:pt x="164" y="153"/>
                  </a:cubicBezTo>
                  <a:cubicBezTo>
                    <a:pt x="164" y="142"/>
                    <a:pt x="161" y="131"/>
                    <a:pt x="157" y="122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90" y="114"/>
                    <a:pt x="190" y="114"/>
                    <a:pt x="190" y="114"/>
                  </a:cubicBezTo>
                  <a:cubicBezTo>
                    <a:pt x="190" y="122"/>
                    <a:pt x="190" y="122"/>
                    <a:pt x="190" y="122"/>
                  </a:cubicBezTo>
                  <a:cubicBezTo>
                    <a:pt x="186" y="131"/>
                    <a:pt x="183" y="142"/>
                    <a:pt x="183" y="153"/>
                  </a:cubicBezTo>
                  <a:cubicBezTo>
                    <a:pt x="183" y="176"/>
                    <a:pt x="192" y="196"/>
                    <a:pt x="207" y="211"/>
                  </a:cubicBezTo>
                  <a:cubicBezTo>
                    <a:pt x="222" y="226"/>
                    <a:pt x="242" y="235"/>
                    <a:pt x="265" y="235"/>
                  </a:cubicBezTo>
                  <a:cubicBezTo>
                    <a:pt x="287" y="235"/>
                    <a:pt x="308" y="226"/>
                    <a:pt x="323" y="211"/>
                  </a:cubicBezTo>
                  <a:cubicBezTo>
                    <a:pt x="337" y="196"/>
                    <a:pt x="346" y="176"/>
                    <a:pt x="346" y="153"/>
                  </a:cubicBezTo>
                  <a:cubicBezTo>
                    <a:pt x="346" y="131"/>
                    <a:pt x="337" y="111"/>
                    <a:pt x="323" y="96"/>
                  </a:cubicBezTo>
                  <a:close/>
                  <a:moveTo>
                    <a:pt x="119" y="191"/>
                  </a:moveTo>
                  <a:cubicBezTo>
                    <a:pt x="110" y="200"/>
                    <a:pt x="97" y="206"/>
                    <a:pt x="82" y="206"/>
                  </a:cubicBezTo>
                  <a:cubicBezTo>
                    <a:pt x="67" y="206"/>
                    <a:pt x="54" y="200"/>
                    <a:pt x="45" y="191"/>
                  </a:cubicBezTo>
                  <a:cubicBezTo>
                    <a:pt x="35" y="181"/>
                    <a:pt x="29" y="168"/>
                    <a:pt x="29" y="153"/>
                  </a:cubicBezTo>
                  <a:cubicBezTo>
                    <a:pt x="29" y="139"/>
                    <a:pt x="35" y="126"/>
                    <a:pt x="45" y="116"/>
                  </a:cubicBezTo>
                  <a:cubicBezTo>
                    <a:pt x="54" y="107"/>
                    <a:pt x="67" y="101"/>
                    <a:pt x="82" y="101"/>
                  </a:cubicBezTo>
                  <a:cubicBezTo>
                    <a:pt x="97" y="101"/>
                    <a:pt x="110" y="107"/>
                    <a:pt x="119" y="116"/>
                  </a:cubicBezTo>
                  <a:cubicBezTo>
                    <a:pt x="129" y="126"/>
                    <a:pt x="135" y="139"/>
                    <a:pt x="135" y="153"/>
                  </a:cubicBezTo>
                  <a:cubicBezTo>
                    <a:pt x="135" y="168"/>
                    <a:pt x="129" y="181"/>
                    <a:pt x="119" y="191"/>
                  </a:cubicBezTo>
                  <a:close/>
                  <a:moveTo>
                    <a:pt x="302" y="191"/>
                  </a:moveTo>
                  <a:cubicBezTo>
                    <a:pt x="293" y="200"/>
                    <a:pt x="279" y="206"/>
                    <a:pt x="265" y="206"/>
                  </a:cubicBezTo>
                  <a:cubicBezTo>
                    <a:pt x="250" y="206"/>
                    <a:pt x="237" y="200"/>
                    <a:pt x="228" y="191"/>
                  </a:cubicBezTo>
                  <a:cubicBezTo>
                    <a:pt x="218" y="181"/>
                    <a:pt x="212" y="168"/>
                    <a:pt x="212" y="153"/>
                  </a:cubicBezTo>
                  <a:cubicBezTo>
                    <a:pt x="212" y="139"/>
                    <a:pt x="218" y="126"/>
                    <a:pt x="228" y="116"/>
                  </a:cubicBezTo>
                  <a:cubicBezTo>
                    <a:pt x="237" y="107"/>
                    <a:pt x="250" y="101"/>
                    <a:pt x="265" y="101"/>
                  </a:cubicBezTo>
                  <a:cubicBezTo>
                    <a:pt x="279" y="101"/>
                    <a:pt x="293" y="107"/>
                    <a:pt x="302" y="116"/>
                  </a:cubicBezTo>
                  <a:cubicBezTo>
                    <a:pt x="312" y="126"/>
                    <a:pt x="318" y="139"/>
                    <a:pt x="318" y="153"/>
                  </a:cubicBezTo>
                  <a:cubicBezTo>
                    <a:pt x="318" y="168"/>
                    <a:pt x="312" y="181"/>
                    <a:pt x="302" y="19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62560" tIns="81280" rIns="162560" bIns="8128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Source Han Sans CN Medium" panose="020B0500000000000000" pitchFamily="34" charset="-128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FAC000F-8742-44AD-BA78-C30A4C41E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07" y="561459"/>
            <a:ext cx="6563612" cy="286949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0990474-84A0-4C47-94C7-4EF69DF2F3EA}"/>
              </a:ext>
            </a:extLst>
          </p:cNvPr>
          <p:cNvSpPr/>
          <p:nvPr/>
        </p:nvSpPr>
        <p:spPr>
          <a:xfrm>
            <a:off x="162236" y="517387"/>
            <a:ext cx="1711719" cy="2911613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순서도: 대체 처리 19">
            <a:extLst>
              <a:ext uri="{FF2B5EF4-FFF2-40B4-BE49-F238E27FC236}">
                <a16:creationId xmlns:a16="http://schemas.microsoft.com/office/drawing/2014/main" id="{83D9CB60-C8AA-4AD2-924C-07A92C76DBA2}"/>
              </a:ext>
            </a:extLst>
          </p:cNvPr>
          <p:cNvSpPr/>
          <p:nvPr/>
        </p:nvSpPr>
        <p:spPr>
          <a:xfrm>
            <a:off x="230362" y="3400558"/>
            <a:ext cx="1592299" cy="416809"/>
          </a:xfrm>
          <a:prstGeom prst="flowChartAlternateProcess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물품목록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509BBE-2D5B-426A-8DD0-D0101573D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7" y="4277232"/>
            <a:ext cx="6563612" cy="23126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66DCAD-93C5-4D14-88E3-B9A9FDE86B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444" y="3524844"/>
            <a:ext cx="4541565" cy="88947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21" name="화살표: 위로 굽음 20">
            <a:extLst>
              <a:ext uri="{FF2B5EF4-FFF2-40B4-BE49-F238E27FC236}">
                <a16:creationId xmlns:a16="http://schemas.microsoft.com/office/drawing/2014/main" id="{D322EE68-3809-4BDE-9087-63DFB5B1F6A9}"/>
              </a:ext>
            </a:extLst>
          </p:cNvPr>
          <p:cNvSpPr/>
          <p:nvPr/>
        </p:nvSpPr>
        <p:spPr>
          <a:xfrm>
            <a:off x="7294393" y="4949891"/>
            <a:ext cx="591448" cy="521112"/>
          </a:xfrm>
          <a:prstGeom prst="bentUpArrow">
            <a:avLst>
              <a:gd name="adj1" fmla="val 25000"/>
              <a:gd name="adj2" fmla="val 32582"/>
              <a:gd name="adj3" fmla="val 4233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대체 처리 21">
            <a:extLst>
              <a:ext uri="{FF2B5EF4-FFF2-40B4-BE49-F238E27FC236}">
                <a16:creationId xmlns:a16="http://schemas.microsoft.com/office/drawing/2014/main" id="{5FB6D3DD-5F94-47D8-BD87-982C18F70CEC}"/>
              </a:ext>
            </a:extLst>
          </p:cNvPr>
          <p:cNvSpPr/>
          <p:nvPr/>
        </p:nvSpPr>
        <p:spPr>
          <a:xfrm>
            <a:off x="4451073" y="6296541"/>
            <a:ext cx="1708924" cy="416809"/>
          </a:xfrm>
          <a:prstGeom prst="flowChartAlternateProcess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구매진행</a:t>
            </a:r>
          </a:p>
        </p:txBody>
      </p:sp>
      <p:sp>
        <p:nvSpPr>
          <p:cNvPr id="23" name="순서도: 대체 처리 22">
            <a:extLst>
              <a:ext uri="{FF2B5EF4-FFF2-40B4-BE49-F238E27FC236}">
                <a16:creationId xmlns:a16="http://schemas.microsoft.com/office/drawing/2014/main" id="{77391A4F-B562-4F2D-AD16-0FD5B608A042}"/>
              </a:ext>
            </a:extLst>
          </p:cNvPr>
          <p:cNvSpPr/>
          <p:nvPr/>
        </p:nvSpPr>
        <p:spPr>
          <a:xfrm>
            <a:off x="10340369" y="3251200"/>
            <a:ext cx="1708924" cy="416809"/>
          </a:xfrm>
          <a:prstGeom prst="flowChartAlternateProcess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구매완료</a:t>
            </a: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A7C99560-CE4F-41DB-B939-4B6DAA725DFB}"/>
              </a:ext>
            </a:extLst>
          </p:cNvPr>
          <p:cNvSpPr/>
          <p:nvPr/>
        </p:nvSpPr>
        <p:spPr>
          <a:xfrm>
            <a:off x="2327686" y="3681882"/>
            <a:ext cx="291336" cy="575402"/>
          </a:xfrm>
          <a:prstGeom prst="downArrow">
            <a:avLst>
              <a:gd name="adj1" fmla="val 50000"/>
              <a:gd name="adj2" fmla="val 6190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801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淘宝店chenying0907出品 20"/>
          <p:cNvSpPr>
            <a:spLocks noEditPoints="1"/>
          </p:cNvSpPr>
          <p:nvPr/>
        </p:nvSpPr>
        <p:spPr bwMode="auto">
          <a:xfrm>
            <a:off x="304121" y="441068"/>
            <a:ext cx="408899" cy="279174"/>
          </a:xfrm>
          <a:custGeom>
            <a:avLst/>
            <a:gdLst>
              <a:gd name="T0" fmla="*/ 323 w 346"/>
              <a:gd name="T1" fmla="*/ 96 h 235"/>
              <a:gd name="T2" fmla="*/ 306 w 346"/>
              <a:gd name="T3" fmla="*/ 83 h 235"/>
              <a:gd name="T4" fmla="*/ 268 w 346"/>
              <a:gd name="T5" fmla="*/ 37 h 235"/>
              <a:gd name="T6" fmla="*/ 255 w 346"/>
              <a:gd name="T7" fmla="*/ 13 h 235"/>
              <a:gd name="T8" fmla="*/ 255 w 346"/>
              <a:gd name="T9" fmla="*/ 13 h 235"/>
              <a:gd name="T10" fmla="*/ 225 w 346"/>
              <a:gd name="T11" fmla="*/ 0 h 235"/>
              <a:gd name="T12" fmla="*/ 194 w 346"/>
              <a:gd name="T13" fmla="*/ 13 h 235"/>
              <a:gd name="T14" fmla="*/ 194 w 346"/>
              <a:gd name="T15" fmla="*/ 13 h 235"/>
              <a:gd name="T16" fmla="*/ 181 w 346"/>
              <a:gd name="T17" fmla="*/ 44 h 235"/>
              <a:gd name="T18" fmla="*/ 189 w 346"/>
              <a:gd name="T19" fmla="*/ 68 h 235"/>
              <a:gd name="T20" fmla="*/ 189 w 346"/>
              <a:gd name="T21" fmla="*/ 75 h 235"/>
              <a:gd name="T22" fmla="*/ 179 w 346"/>
              <a:gd name="T23" fmla="*/ 75 h 235"/>
              <a:gd name="T24" fmla="*/ 158 w 346"/>
              <a:gd name="T25" fmla="*/ 75 h 235"/>
              <a:gd name="T26" fmla="*/ 158 w 346"/>
              <a:gd name="T27" fmla="*/ 68 h 235"/>
              <a:gd name="T28" fmla="*/ 166 w 346"/>
              <a:gd name="T29" fmla="*/ 44 h 235"/>
              <a:gd name="T30" fmla="*/ 153 w 346"/>
              <a:gd name="T31" fmla="*/ 13 h 235"/>
              <a:gd name="T32" fmla="*/ 153 w 346"/>
              <a:gd name="T33" fmla="*/ 13 h 235"/>
              <a:gd name="T34" fmla="*/ 122 w 346"/>
              <a:gd name="T35" fmla="*/ 0 h 235"/>
              <a:gd name="T36" fmla="*/ 91 w 346"/>
              <a:gd name="T37" fmla="*/ 13 h 235"/>
              <a:gd name="T38" fmla="*/ 91 w 346"/>
              <a:gd name="T39" fmla="*/ 13 h 235"/>
              <a:gd name="T40" fmla="*/ 79 w 346"/>
              <a:gd name="T41" fmla="*/ 37 h 235"/>
              <a:gd name="T42" fmla="*/ 41 w 346"/>
              <a:gd name="T43" fmla="*/ 83 h 235"/>
              <a:gd name="T44" fmla="*/ 24 w 346"/>
              <a:gd name="T45" fmla="*/ 96 h 235"/>
              <a:gd name="T46" fmla="*/ 0 w 346"/>
              <a:gd name="T47" fmla="*/ 153 h 235"/>
              <a:gd name="T48" fmla="*/ 24 w 346"/>
              <a:gd name="T49" fmla="*/ 211 h 235"/>
              <a:gd name="T50" fmla="*/ 82 w 346"/>
              <a:gd name="T51" fmla="*/ 235 h 235"/>
              <a:gd name="T52" fmla="*/ 140 w 346"/>
              <a:gd name="T53" fmla="*/ 211 h 235"/>
              <a:gd name="T54" fmla="*/ 164 w 346"/>
              <a:gd name="T55" fmla="*/ 153 h 235"/>
              <a:gd name="T56" fmla="*/ 157 w 346"/>
              <a:gd name="T57" fmla="*/ 122 h 235"/>
              <a:gd name="T58" fmla="*/ 157 w 346"/>
              <a:gd name="T59" fmla="*/ 114 h 235"/>
              <a:gd name="T60" fmla="*/ 190 w 346"/>
              <a:gd name="T61" fmla="*/ 114 h 235"/>
              <a:gd name="T62" fmla="*/ 190 w 346"/>
              <a:gd name="T63" fmla="*/ 122 h 235"/>
              <a:gd name="T64" fmla="*/ 183 w 346"/>
              <a:gd name="T65" fmla="*/ 153 h 235"/>
              <a:gd name="T66" fmla="*/ 207 w 346"/>
              <a:gd name="T67" fmla="*/ 211 h 235"/>
              <a:gd name="T68" fmla="*/ 265 w 346"/>
              <a:gd name="T69" fmla="*/ 235 h 235"/>
              <a:gd name="T70" fmla="*/ 323 w 346"/>
              <a:gd name="T71" fmla="*/ 211 h 235"/>
              <a:gd name="T72" fmla="*/ 346 w 346"/>
              <a:gd name="T73" fmla="*/ 153 h 235"/>
              <a:gd name="T74" fmla="*/ 323 w 346"/>
              <a:gd name="T75" fmla="*/ 96 h 235"/>
              <a:gd name="T76" fmla="*/ 119 w 346"/>
              <a:gd name="T77" fmla="*/ 191 h 235"/>
              <a:gd name="T78" fmla="*/ 82 w 346"/>
              <a:gd name="T79" fmla="*/ 206 h 235"/>
              <a:gd name="T80" fmla="*/ 45 w 346"/>
              <a:gd name="T81" fmla="*/ 191 h 235"/>
              <a:gd name="T82" fmla="*/ 29 w 346"/>
              <a:gd name="T83" fmla="*/ 153 h 235"/>
              <a:gd name="T84" fmla="*/ 45 w 346"/>
              <a:gd name="T85" fmla="*/ 116 h 235"/>
              <a:gd name="T86" fmla="*/ 82 w 346"/>
              <a:gd name="T87" fmla="*/ 101 h 235"/>
              <a:gd name="T88" fmla="*/ 119 w 346"/>
              <a:gd name="T89" fmla="*/ 116 h 235"/>
              <a:gd name="T90" fmla="*/ 135 w 346"/>
              <a:gd name="T91" fmla="*/ 153 h 235"/>
              <a:gd name="T92" fmla="*/ 119 w 346"/>
              <a:gd name="T93" fmla="*/ 191 h 235"/>
              <a:gd name="T94" fmla="*/ 302 w 346"/>
              <a:gd name="T95" fmla="*/ 191 h 235"/>
              <a:gd name="T96" fmla="*/ 265 w 346"/>
              <a:gd name="T97" fmla="*/ 206 h 235"/>
              <a:gd name="T98" fmla="*/ 228 w 346"/>
              <a:gd name="T99" fmla="*/ 191 h 235"/>
              <a:gd name="T100" fmla="*/ 212 w 346"/>
              <a:gd name="T101" fmla="*/ 153 h 235"/>
              <a:gd name="T102" fmla="*/ 228 w 346"/>
              <a:gd name="T103" fmla="*/ 116 h 235"/>
              <a:gd name="T104" fmla="*/ 265 w 346"/>
              <a:gd name="T105" fmla="*/ 101 h 235"/>
              <a:gd name="T106" fmla="*/ 302 w 346"/>
              <a:gd name="T107" fmla="*/ 116 h 235"/>
              <a:gd name="T108" fmla="*/ 318 w 346"/>
              <a:gd name="T109" fmla="*/ 153 h 235"/>
              <a:gd name="T110" fmla="*/ 302 w 346"/>
              <a:gd name="T111" fmla="*/ 191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6" h="235">
                <a:moveTo>
                  <a:pt x="323" y="96"/>
                </a:moveTo>
                <a:cubicBezTo>
                  <a:pt x="318" y="91"/>
                  <a:pt x="312" y="87"/>
                  <a:pt x="306" y="83"/>
                </a:cubicBezTo>
                <a:cubicBezTo>
                  <a:pt x="268" y="37"/>
                  <a:pt x="268" y="37"/>
                  <a:pt x="268" y="37"/>
                </a:cubicBezTo>
                <a:cubicBezTo>
                  <a:pt x="266" y="28"/>
                  <a:pt x="262" y="19"/>
                  <a:pt x="255" y="13"/>
                </a:cubicBezTo>
                <a:cubicBezTo>
                  <a:pt x="255" y="13"/>
                  <a:pt x="255" y="13"/>
                  <a:pt x="255" y="13"/>
                </a:cubicBezTo>
                <a:cubicBezTo>
                  <a:pt x="248" y="5"/>
                  <a:pt x="237" y="0"/>
                  <a:pt x="225" y="0"/>
                </a:cubicBezTo>
                <a:cubicBezTo>
                  <a:pt x="213" y="0"/>
                  <a:pt x="202" y="5"/>
                  <a:pt x="194" y="13"/>
                </a:cubicBezTo>
                <a:cubicBezTo>
                  <a:pt x="194" y="13"/>
                  <a:pt x="194" y="13"/>
                  <a:pt x="194" y="13"/>
                </a:cubicBezTo>
                <a:cubicBezTo>
                  <a:pt x="186" y="21"/>
                  <a:pt x="181" y="32"/>
                  <a:pt x="181" y="44"/>
                </a:cubicBezTo>
                <a:cubicBezTo>
                  <a:pt x="181" y="53"/>
                  <a:pt x="184" y="61"/>
                  <a:pt x="189" y="68"/>
                </a:cubicBezTo>
                <a:cubicBezTo>
                  <a:pt x="189" y="75"/>
                  <a:pt x="189" y="75"/>
                  <a:pt x="189" y="75"/>
                </a:cubicBezTo>
                <a:cubicBezTo>
                  <a:pt x="179" y="75"/>
                  <a:pt x="179" y="75"/>
                  <a:pt x="179" y="75"/>
                </a:cubicBezTo>
                <a:cubicBezTo>
                  <a:pt x="158" y="75"/>
                  <a:pt x="158" y="75"/>
                  <a:pt x="158" y="75"/>
                </a:cubicBezTo>
                <a:cubicBezTo>
                  <a:pt x="158" y="68"/>
                  <a:pt x="158" y="68"/>
                  <a:pt x="158" y="68"/>
                </a:cubicBezTo>
                <a:cubicBezTo>
                  <a:pt x="163" y="61"/>
                  <a:pt x="166" y="53"/>
                  <a:pt x="166" y="44"/>
                </a:cubicBezTo>
                <a:cubicBezTo>
                  <a:pt x="166" y="32"/>
                  <a:pt x="161" y="21"/>
                  <a:pt x="153" y="13"/>
                </a:cubicBezTo>
                <a:cubicBezTo>
                  <a:pt x="153" y="13"/>
                  <a:pt x="153" y="13"/>
                  <a:pt x="153" y="13"/>
                </a:cubicBezTo>
                <a:cubicBezTo>
                  <a:pt x="145" y="5"/>
                  <a:pt x="134" y="0"/>
                  <a:pt x="122" y="0"/>
                </a:cubicBezTo>
                <a:cubicBezTo>
                  <a:pt x="110" y="0"/>
                  <a:pt x="99" y="5"/>
                  <a:pt x="91" y="13"/>
                </a:cubicBezTo>
                <a:cubicBezTo>
                  <a:pt x="91" y="13"/>
                  <a:pt x="91" y="13"/>
                  <a:pt x="91" y="13"/>
                </a:cubicBezTo>
                <a:cubicBezTo>
                  <a:pt x="85" y="19"/>
                  <a:pt x="81" y="28"/>
                  <a:pt x="79" y="37"/>
                </a:cubicBezTo>
                <a:cubicBezTo>
                  <a:pt x="41" y="83"/>
                  <a:pt x="41" y="83"/>
                  <a:pt x="41" y="83"/>
                </a:cubicBezTo>
                <a:cubicBezTo>
                  <a:pt x="35" y="87"/>
                  <a:pt x="29" y="91"/>
                  <a:pt x="24" y="96"/>
                </a:cubicBezTo>
                <a:cubicBezTo>
                  <a:pt x="10" y="111"/>
                  <a:pt x="0" y="131"/>
                  <a:pt x="0" y="153"/>
                </a:cubicBezTo>
                <a:cubicBezTo>
                  <a:pt x="0" y="176"/>
                  <a:pt x="10" y="196"/>
                  <a:pt x="24" y="211"/>
                </a:cubicBezTo>
                <a:cubicBezTo>
                  <a:pt x="39" y="226"/>
                  <a:pt x="59" y="235"/>
                  <a:pt x="82" y="235"/>
                </a:cubicBezTo>
                <a:cubicBezTo>
                  <a:pt x="105" y="235"/>
                  <a:pt x="125" y="226"/>
                  <a:pt x="140" y="211"/>
                </a:cubicBezTo>
                <a:cubicBezTo>
                  <a:pt x="154" y="196"/>
                  <a:pt x="164" y="176"/>
                  <a:pt x="164" y="153"/>
                </a:cubicBezTo>
                <a:cubicBezTo>
                  <a:pt x="164" y="142"/>
                  <a:pt x="161" y="131"/>
                  <a:pt x="157" y="122"/>
                </a:cubicBezTo>
                <a:cubicBezTo>
                  <a:pt x="157" y="114"/>
                  <a:pt x="157" y="114"/>
                  <a:pt x="157" y="114"/>
                </a:cubicBezTo>
                <a:cubicBezTo>
                  <a:pt x="190" y="114"/>
                  <a:pt x="190" y="114"/>
                  <a:pt x="190" y="114"/>
                </a:cubicBezTo>
                <a:cubicBezTo>
                  <a:pt x="190" y="122"/>
                  <a:pt x="190" y="122"/>
                  <a:pt x="190" y="122"/>
                </a:cubicBezTo>
                <a:cubicBezTo>
                  <a:pt x="186" y="131"/>
                  <a:pt x="183" y="142"/>
                  <a:pt x="183" y="153"/>
                </a:cubicBezTo>
                <a:cubicBezTo>
                  <a:pt x="183" y="176"/>
                  <a:pt x="192" y="196"/>
                  <a:pt x="207" y="211"/>
                </a:cubicBezTo>
                <a:cubicBezTo>
                  <a:pt x="222" y="226"/>
                  <a:pt x="242" y="235"/>
                  <a:pt x="265" y="235"/>
                </a:cubicBezTo>
                <a:cubicBezTo>
                  <a:pt x="287" y="235"/>
                  <a:pt x="308" y="226"/>
                  <a:pt x="323" y="211"/>
                </a:cubicBezTo>
                <a:cubicBezTo>
                  <a:pt x="337" y="196"/>
                  <a:pt x="346" y="176"/>
                  <a:pt x="346" y="153"/>
                </a:cubicBezTo>
                <a:cubicBezTo>
                  <a:pt x="346" y="131"/>
                  <a:pt x="337" y="111"/>
                  <a:pt x="323" y="96"/>
                </a:cubicBezTo>
                <a:close/>
                <a:moveTo>
                  <a:pt x="119" y="191"/>
                </a:moveTo>
                <a:cubicBezTo>
                  <a:pt x="110" y="200"/>
                  <a:pt x="97" y="206"/>
                  <a:pt x="82" y="206"/>
                </a:cubicBezTo>
                <a:cubicBezTo>
                  <a:pt x="67" y="206"/>
                  <a:pt x="54" y="200"/>
                  <a:pt x="45" y="191"/>
                </a:cubicBezTo>
                <a:cubicBezTo>
                  <a:pt x="35" y="181"/>
                  <a:pt x="29" y="168"/>
                  <a:pt x="29" y="153"/>
                </a:cubicBezTo>
                <a:cubicBezTo>
                  <a:pt x="29" y="139"/>
                  <a:pt x="35" y="126"/>
                  <a:pt x="45" y="116"/>
                </a:cubicBezTo>
                <a:cubicBezTo>
                  <a:pt x="54" y="107"/>
                  <a:pt x="67" y="101"/>
                  <a:pt x="82" y="101"/>
                </a:cubicBezTo>
                <a:cubicBezTo>
                  <a:pt x="97" y="101"/>
                  <a:pt x="110" y="107"/>
                  <a:pt x="119" y="116"/>
                </a:cubicBezTo>
                <a:cubicBezTo>
                  <a:pt x="129" y="126"/>
                  <a:pt x="135" y="139"/>
                  <a:pt x="135" y="153"/>
                </a:cubicBezTo>
                <a:cubicBezTo>
                  <a:pt x="135" y="168"/>
                  <a:pt x="129" y="181"/>
                  <a:pt x="119" y="191"/>
                </a:cubicBezTo>
                <a:close/>
                <a:moveTo>
                  <a:pt x="302" y="191"/>
                </a:moveTo>
                <a:cubicBezTo>
                  <a:pt x="293" y="200"/>
                  <a:pt x="279" y="206"/>
                  <a:pt x="265" y="206"/>
                </a:cubicBezTo>
                <a:cubicBezTo>
                  <a:pt x="250" y="206"/>
                  <a:pt x="237" y="200"/>
                  <a:pt x="228" y="191"/>
                </a:cubicBezTo>
                <a:cubicBezTo>
                  <a:pt x="218" y="181"/>
                  <a:pt x="212" y="168"/>
                  <a:pt x="212" y="153"/>
                </a:cubicBezTo>
                <a:cubicBezTo>
                  <a:pt x="212" y="139"/>
                  <a:pt x="218" y="126"/>
                  <a:pt x="228" y="116"/>
                </a:cubicBezTo>
                <a:cubicBezTo>
                  <a:pt x="237" y="107"/>
                  <a:pt x="250" y="101"/>
                  <a:pt x="265" y="101"/>
                </a:cubicBezTo>
                <a:cubicBezTo>
                  <a:pt x="279" y="101"/>
                  <a:pt x="293" y="107"/>
                  <a:pt x="302" y="116"/>
                </a:cubicBezTo>
                <a:cubicBezTo>
                  <a:pt x="312" y="126"/>
                  <a:pt x="318" y="139"/>
                  <a:pt x="318" y="153"/>
                </a:cubicBezTo>
                <a:cubicBezTo>
                  <a:pt x="318" y="168"/>
                  <a:pt x="312" y="181"/>
                  <a:pt x="302" y="1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62560" tIns="81280" rIns="162560" bIns="8128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Source Han Sans CN Medium" panose="020B0500000000000000" pitchFamily="34" charset="-128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" y="720243"/>
            <a:ext cx="9033556" cy="6062220"/>
          </a:xfrm>
          <a:prstGeom prst="rect">
            <a:avLst/>
          </a:prstGeom>
          <a:ln w="19050">
            <a:noFill/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022" y="111425"/>
            <a:ext cx="5225564" cy="3812967"/>
          </a:xfrm>
          <a:prstGeom prst="rect">
            <a:avLst/>
          </a:prstGeom>
        </p:spPr>
      </p:pic>
      <p:cxnSp>
        <p:nvCxnSpPr>
          <p:cNvPr id="49" name="직선 화살표 연결선 48"/>
          <p:cNvCxnSpPr>
            <a:cxnSpLocks/>
            <a:stCxn id="23" idx="3"/>
          </p:cNvCxnSpPr>
          <p:nvPr/>
        </p:nvCxnSpPr>
        <p:spPr>
          <a:xfrm flipV="1">
            <a:off x="6016977" y="3612444"/>
            <a:ext cx="1174045" cy="60251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8EBE7B8-03CD-409C-A185-3A3799D82D9A}"/>
              </a:ext>
            </a:extLst>
          </p:cNvPr>
          <p:cNvGrpSpPr/>
          <p:nvPr/>
        </p:nvGrpSpPr>
        <p:grpSpPr>
          <a:xfrm>
            <a:off x="0" y="1"/>
            <a:ext cx="4905079" cy="461665"/>
            <a:chOff x="0" y="288268"/>
            <a:chExt cx="6475615" cy="633097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B0FB644-EA1D-4114-89E7-A2A523914E63}"/>
                </a:ext>
              </a:extLst>
            </p:cNvPr>
            <p:cNvGrpSpPr/>
            <p:nvPr/>
          </p:nvGrpSpPr>
          <p:grpSpPr>
            <a:xfrm>
              <a:off x="0" y="288268"/>
              <a:ext cx="6475615" cy="633097"/>
              <a:chOff x="8312" y="936659"/>
              <a:chExt cx="6475615" cy="633097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A20B9D88-7094-4D0F-AEBD-3286CBA1F5FC}"/>
                  </a:ext>
                </a:extLst>
              </p:cNvPr>
              <p:cNvGrpSpPr/>
              <p:nvPr/>
            </p:nvGrpSpPr>
            <p:grpSpPr>
              <a:xfrm>
                <a:off x="8312" y="1013046"/>
                <a:ext cx="839586" cy="432000"/>
                <a:chOff x="8312" y="1001373"/>
                <a:chExt cx="839586" cy="432000"/>
              </a:xfrm>
            </p:grpSpPr>
            <p:sp>
              <p:nvSpPr>
                <p:cNvPr id="19" name="오각형 5">
                  <a:extLst>
                    <a:ext uri="{FF2B5EF4-FFF2-40B4-BE49-F238E27FC236}">
                      <a16:creationId xmlns:a16="http://schemas.microsoft.com/office/drawing/2014/main" id="{72520665-85AA-4EA0-85E1-16E701FD01D3}"/>
                    </a:ext>
                  </a:extLst>
                </p:cNvPr>
                <p:cNvSpPr/>
                <p:nvPr/>
              </p:nvSpPr>
              <p:spPr>
                <a:xfrm>
                  <a:off x="270328" y="1001373"/>
                  <a:ext cx="577570" cy="432000"/>
                </a:xfrm>
                <a:prstGeom prst="homePlate">
                  <a:avLst>
                    <a:gd name="adj" fmla="val 37811"/>
                  </a:avLst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1D66D8A7-F208-4C02-8F22-CCE71980A134}"/>
                    </a:ext>
                  </a:extLst>
                </p:cNvPr>
                <p:cNvSpPr/>
                <p:nvPr/>
              </p:nvSpPr>
              <p:spPr>
                <a:xfrm>
                  <a:off x="8312" y="1001373"/>
                  <a:ext cx="108000" cy="432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EFA595AE-DBCB-4CEB-A3D7-9CF4BCF9562D}"/>
                    </a:ext>
                  </a:extLst>
                </p:cNvPr>
                <p:cNvSpPr/>
                <p:nvPr/>
              </p:nvSpPr>
              <p:spPr>
                <a:xfrm>
                  <a:off x="160712" y="1001373"/>
                  <a:ext cx="72000" cy="432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94E3A7C-74D3-4D72-A34B-C931B8DB0E9C}"/>
                  </a:ext>
                </a:extLst>
              </p:cNvPr>
              <p:cNvSpPr txBox="1"/>
              <p:nvPr/>
            </p:nvSpPr>
            <p:spPr>
              <a:xfrm>
                <a:off x="927619" y="936659"/>
                <a:ext cx="5556308" cy="633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b="1" dirty="0"/>
                  <a:t>화면구현 </a:t>
                </a:r>
                <a:r>
                  <a:rPr lang="en-US" altLang="ko-KR" sz="2400" b="1" dirty="0"/>
                  <a:t>(</a:t>
                </a:r>
                <a:r>
                  <a:rPr lang="ko-KR" altLang="en-US" sz="2400" b="1" dirty="0"/>
                  <a:t>포인트 미니게임</a:t>
                </a:r>
                <a:r>
                  <a:rPr lang="en-US" altLang="ko-KR" sz="2400" b="1" dirty="0"/>
                  <a:t>)</a:t>
                </a:r>
                <a:endParaRPr lang="ko-KR" altLang="en-US" sz="2400" b="1" dirty="0"/>
              </a:p>
            </p:txBody>
          </p:sp>
        </p:grpSp>
        <p:sp>
          <p:nvSpPr>
            <p:cNvPr id="16" name="淘宝店chenying0907出品 20">
              <a:extLst>
                <a:ext uri="{FF2B5EF4-FFF2-40B4-BE49-F238E27FC236}">
                  <a16:creationId xmlns:a16="http://schemas.microsoft.com/office/drawing/2014/main" id="{63EC36E4-2FC6-49BA-AEE5-5036271BD9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121" y="441068"/>
              <a:ext cx="408899" cy="279174"/>
            </a:xfrm>
            <a:custGeom>
              <a:avLst/>
              <a:gdLst>
                <a:gd name="T0" fmla="*/ 323 w 346"/>
                <a:gd name="T1" fmla="*/ 96 h 235"/>
                <a:gd name="T2" fmla="*/ 306 w 346"/>
                <a:gd name="T3" fmla="*/ 83 h 235"/>
                <a:gd name="T4" fmla="*/ 268 w 346"/>
                <a:gd name="T5" fmla="*/ 37 h 235"/>
                <a:gd name="T6" fmla="*/ 255 w 346"/>
                <a:gd name="T7" fmla="*/ 13 h 235"/>
                <a:gd name="T8" fmla="*/ 255 w 346"/>
                <a:gd name="T9" fmla="*/ 13 h 235"/>
                <a:gd name="T10" fmla="*/ 225 w 346"/>
                <a:gd name="T11" fmla="*/ 0 h 235"/>
                <a:gd name="T12" fmla="*/ 194 w 346"/>
                <a:gd name="T13" fmla="*/ 13 h 235"/>
                <a:gd name="T14" fmla="*/ 194 w 346"/>
                <a:gd name="T15" fmla="*/ 13 h 235"/>
                <a:gd name="T16" fmla="*/ 181 w 346"/>
                <a:gd name="T17" fmla="*/ 44 h 235"/>
                <a:gd name="T18" fmla="*/ 189 w 346"/>
                <a:gd name="T19" fmla="*/ 68 h 235"/>
                <a:gd name="T20" fmla="*/ 189 w 346"/>
                <a:gd name="T21" fmla="*/ 75 h 235"/>
                <a:gd name="T22" fmla="*/ 179 w 346"/>
                <a:gd name="T23" fmla="*/ 75 h 235"/>
                <a:gd name="T24" fmla="*/ 158 w 346"/>
                <a:gd name="T25" fmla="*/ 75 h 235"/>
                <a:gd name="T26" fmla="*/ 158 w 346"/>
                <a:gd name="T27" fmla="*/ 68 h 235"/>
                <a:gd name="T28" fmla="*/ 166 w 346"/>
                <a:gd name="T29" fmla="*/ 44 h 235"/>
                <a:gd name="T30" fmla="*/ 153 w 346"/>
                <a:gd name="T31" fmla="*/ 13 h 235"/>
                <a:gd name="T32" fmla="*/ 153 w 346"/>
                <a:gd name="T33" fmla="*/ 13 h 235"/>
                <a:gd name="T34" fmla="*/ 122 w 346"/>
                <a:gd name="T35" fmla="*/ 0 h 235"/>
                <a:gd name="T36" fmla="*/ 91 w 346"/>
                <a:gd name="T37" fmla="*/ 13 h 235"/>
                <a:gd name="T38" fmla="*/ 91 w 346"/>
                <a:gd name="T39" fmla="*/ 13 h 235"/>
                <a:gd name="T40" fmla="*/ 79 w 346"/>
                <a:gd name="T41" fmla="*/ 37 h 235"/>
                <a:gd name="T42" fmla="*/ 41 w 346"/>
                <a:gd name="T43" fmla="*/ 83 h 235"/>
                <a:gd name="T44" fmla="*/ 24 w 346"/>
                <a:gd name="T45" fmla="*/ 96 h 235"/>
                <a:gd name="T46" fmla="*/ 0 w 346"/>
                <a:gd name="T47" fmla="*/ 153 h 235"/>
                <a:gd name="T48" fmla="*/ 24 w 346"/>
                <a:gd name="T49" fmla="*/ 211 h 235"/>
                <a:gd name="T50" fmla="*/ 82 w 346"/>
                <a:gd name="T51" fmla="*/ 235 h 235"/>
                <a:gd name="T52" fmla="*/ 140 w 346"/>
                <a:gd name="T53" fmla="*/ 211 h 235"/>
                <a:gd name="T54" fmla="*/ 164 w 346"/>
                <a:gd name="T55" fmla="*/ 153 h 235"/>
                <a:gd name="T56" fmla="*/ 157 w 346"/>
                <a:gd name="T57" fmla="*/ 122 h 235"/>
                <a:gd name="T58" fmla="*/ 157 w 346"/>
                <a:gd name="T59" fmla="*/ 114 h 235"/>
                <a:gd name="T60" fmla="*/ 190 w 346"/>
                <a:gd name="T61" fmla="*/ 114 h 235"/>
                <a:gd name="T62" fmla="*/ 190 w 346"/>
                <a:gd name="T63" fmla="*/ 122 h 235"/>
                <a:gd name="T64" fmla="*/ 183 w 346"/>
                <a:gd name="T65" fmla="*/ 153 h 235"/>
                <a:gd name="T66" fmla="*/ 207 w 346"/>
                <a:gd name="T67" fmla="*/ 211 h 235"/>
                <a:gd name="T68" fmla="*/ 265 w 346"/>
                <a:gd name="T69" fmla="*/ 235 h 235"/>
                <a:gd name="T70" fmla="*/ 323 w 346"/>
                <a:gd name="T71" fmla="*/ 211 h 235"/>
                <a:gd name="T72" fmla="*/ 346 w 346"/>
                <a:gd name="T73" fmla="*/ 153 h 235"/>
                <a:gd name="T74" fmla="*/ 323 w 346"/>
                <a:gd name="T75" fmla="*/ 96 h 235"/>
                <a:gd name="T76" fmla="*/ 119 w 346"/>
                <a:gd name="T77" fmla="*/ 191 h 235"/>
                <a:gd name="T78" fmla="*/ 82 w 346"/>
                <a:gd name="T79" fmla="*/ 206 h 235"/>
                <a:gd name="T80" fmla="*/ 45 w 346"/>
                <a:gd name="T81" fmla="*/ 191 h 235"/>
                <a:gd name="T82" fmla="*/ 29 w 346"/>
                <a:gd name="T83" fmla="*/ 153 h 235"/>
                <a:gd name="T84" fmla="*/ 45 w 346"/>
                <a:gd name="T85" fmla="*/ 116 h 235"/>
                <a:gd name="T86" fmla="*/ 82 w 346"/>
                <a:gd name="T87" fmla="*/ 101 h 235"/>
                <a:gd name="T88" fmla="*/ 119 w 346"/>
                <a:gd name="T89" fmla="*/ 116 h 235"/>
                <a:gd name="T90" fmla="*/ 135 w 346"/>
                <a:gd name="T91" fmla="*/ 153 h 235"/>
                <a:gd name="T92" fmla="*/ 119 w 346"/>
                <a:gd name="T93" fmla="*/ 191 h 235"/>
                <a:gd name="T94" fmla="*/ 302 w 346"/>
                <a:gd name="T95" fmla="*/ 191 h 235"/>
                <a:gd name="T96" fmla="*/ 265 w 346"/>
                <a:gd name="T97" fmla="*/ 206 h 235"/>
                <a:gd name="T98" fmla="*/ 228 w 346"/>
                <a:gd name="T99" fmla="*/ 191 h 235"/>
                <a:gd name="T100" fmla="*/ 212 w 346"/>
                <a:gd name="T101" fmla="*/ 153 h 235"/>
                <a:gd name="T102" fmla="*/ 228 w 346"/>
                <a:gd name="T103" fmla="*/ 116 h 235"/>
                <a:gd name="T104" fmla="*/ 265 w 346"/>
                <a:gd name="T105" fmla="*/ 101 h 235"/>
                <a:gd name="T106" fmla="*/ 302 w 346"/>
                <a:gd name="T107" fmla="*/ 116 h 235"/>
                <a:gd name="T108" fmla="*/ 318 w 346"/>
                <a:gd name="T109" fmla="*/ 153 h 235"/>
                <a:gd name="T110" fmla="*/ 302 w 346"/>
                <a:gd name="T111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235">
                  <a:moveTo>
                    <a:pt x="323" y="96"/>
                  </a:moveTo>
                  <a:cubicBezTo>
                    <a:pt x="318" y="91"/>
                    <a:pt x="312" y="87"/>
                    <a:pt x="306" y="83"/>
                  </a:cubicBezTo>
                  <a:cubicBezTo>
                    <a:pt x="268" y="37"/>
                    <a:pt x="268" y="37"/>
                    <a:pt x="268" y="37"/>
                  </a:cubicBezTo>
                  <a:cubicBezTo>
                    <a:pt x="266" y="28"/>
                    <a:pt x="262" y="19"/>
                    <a:pt x="255" y="13"/>
                  </a:cubicBezTo>
                  <a:cubicBezTo>
                    <a:pt x="255" y="13"/>
                    <a:pt x="255" y="13"/>
                    <a:pt x="255" y="13"/>
                  </a:cubicBezTo>
                  <a:cubicBezTo>
                    <a:pt x="248" y="5"/>
                    <a:pt x="237" y="0"/>
                    <a:pt x="225" y="0"/>
                  </a:cubicBezTo>
                  <a:cubicBezTo>
                    <a:pt x="213" y="0"/>
                    <a:pt x="202" y="5"/>
                    <a:pt x="194" y="13"/>
                  </a:cubicBezTo>
                  <a:cubicBezTo>
                    <a:pt x="194" y="13"/>
                    <a:pt x="194" y="13"/>
                    <a:pt x="194" y="13"/>
                  </a:cubicBezTo>
                  <a:cubicBezTo>
                    <a:pt x="186" y="21"/>
                    <a:pt x="181" y="32"/>
                    <a:pt x="181" y="44"/>
                  </a:cubicBezTo>
                  <a:cubicBezTo>
                    <a:pt x="181" y="53"/>
                    <a:pt x="184" y="61"/>
                    <a:pt x="189" y="68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79" y="75"/>
                    <a:pt x="179" y="75"/>
                    <a:pt x="17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68"/>
                    <a:pt x="158" y="68"/>
                    <a:pt x="158" y="68"/>
                  </a:cubicBezTo>
                  <a:cubicBezTo>
                    <a:pt x="163" y="61"/>
                    <a:pt x="166" y="53"/>
                    <a:pt x="166" y="44"/>
                  </a:cubicBezTo>
                  <a:cubicBezTo>
                    <a:pt x="166" y="32"/>
                    <a:pt x="161" y="21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45" y="5"/>
                    <a:pt x="134" y="0"/>
                    <a:pt x="122" y="0"/>
                  </a:cubicBezTo>
                  <a:cubicBezTo>
                    <a:pt x="110" y="0"/>
                    <a:pt x="99" y="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85" y="19"/>
                    <a:pt x="81" y="28"/>
                    <a:pt x="79" y="37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35" y="87"/>
                    <a:pt x="29" y="91"/>
                    <a:pt x="24" y="96"/>
                  </a:cubicBezTo>
                  <a:cubicBezTo>
                    <a:pt x="10" y="111"/>
                    <a:pt x="0" y="131"/>
                    <a:pt x="0" y="153"/>
                  </a:cubicBezTo>
                  <a:cubicBezTo>
                    <a:pt x="0" y="176"/>
                    <a:pt x="10" y="196"/>
                    <a:pt x="24" y="211"/>
                  </a:cubicBezTo>
                  <a:cubicBezTo>
                    <a:pt x="39" y="226"/>
                    <a:pt x="59" y="235"/>
                    <a:pt x="82" y="235"/>
                  </a:cubicBezTo>
                  <a:cubicBezTo>
                    <a:pt x="105" y="235"/>
                    <a:pt x="125" y="226"/>
                    <a:pt x="140" y="211"/>
                  </a:cubicBezTo>
                  <a:cubicBezTo>
                    <a:pt x="154" y="196"/>
                    <a:pt x="164" y="176"/>
                    <a:pt x="164" y="153"/>
                  </a:cubicBezTo>
                  <a:cubicBezTo>
                    <a:pt x="164" y="142"/>
                    <a:pt x="161" y="131"/>
                    <a:pt x="157" y="122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90" y="114"/>
                    <a:pt x="190" y="114"/>
                    <a:pt x="190" y="114"/>
                  </a:cubicBezTo>
                  <a:cubicBezTo>
                    <a:pt x="190" y="122"/>
                    <a:pt x="190" y="122"/>
                    <a:pt x="190" y="122"/>
                  </a:cubicBezTo>
                  <a:cubicBezTo>
                    <a:pt x="186" y="131"/>
                    <a:pt x="183" y="142"/>
                    <a:pt x="183" y="153"/>
                  </a:cubicBezTo>
                  <a:cubicBezTo>
                    <a:pt x="183" y="176"/>
                    <a:pt x="192" y="196"/>
                    <a:pt x="207" y="211"/>
                  </a:cubicBezTo>
                  <a:cubicBezTo>
                    <a:pt x="222" y="226"/>
                    <a:pt x="242" y="235"/>
                    <a:pt x="265" y="235"/>
                  </a:cubicBezTo>
                  <a:cubicBezTo>
                    <a:pt x="287" y="235"/>
                    <a:pt x="308" y="226"/>
                    <a:pt x="323" y="211"/>
                  </a:cubicBezTo>
                  <a:cubicBezTo>
                    <a:pt x="337" y="196"/>
                    <a:pt x="346" y="176"/>
                    <a:pt x="346" y="153"/>
                  </a:cubicBezTo>
                  <a:cubicBezTo>
                    <a:pt x="346" y="131"/>
                    <a:pt x="337" y="111"/>
                    <a:pt x="323" y="96"/>
                  </a:cubicBezTo>
                  <a:close/>
                  <a:moveTo>
                    <a:pt x="119" y="191"/>
                  </a:moveTo>
                  <a:cubicBezTo>
                    <a:pt x="110" y="200"/>
                    <a:pt x="97" y="206"/>
                    <a:pt x="82" y="206"/>
                  </a:cubicBezTo>
                  <a:cubicBezTo>
                    <a:pt x="67" y="206"/>
                    <a:pt x="54" y="200"/>
                    <a:pt x="45" y="191"/>
                  </a:cubicBezTo>
                  <a:cubicBezTo>
                    <a:pt x="35" y="181"/>
                    <a:pt x="29" y="168"/>
                    <a:pt x="29" y="153"/>
                  </a:cubicBezTo>
                  <a:cubicBezTo>
                    <a:pt x="29" y="139"/>
                    <a:pt x="35" y="126"/>
                    <a:pt x="45" y="116"/>
                  </a:cubicBezTo>
                  <a:cubicBezTo>
                    <a:pt x="54" y="107"/>
                    <a:pt x="67" y="101"/>
                    <a:pt x="82" y="101"/>
                  </a:cubicBezTo>
                  <a:cubicBezTo>
                    <a:pt x="97" y="101"/>
                    <a:pt x="110" y="107"/>
                    <a:pt x="119" y="116"/>
                  </a:cubicBezTo>
                  <a:cubicBezTo>
                    <a:pt x="129" y="126"/>
                    <a:pt x="135" y="139"/>
                    <a:pt x="135" y="153"/>
                  </a:cubicBezTo>
                  <a:cubicBezTo>
                    <a:pt x="135" y="168"/>
                    <a:pt x="129" y="181"/>
                    <a:pt x="119" y="191"/>
                  </a:cubicBezTo>
                  <a:close/>
                  <a:moveTo>
                    <a:pt x="302" y="191"/>
                  </a:moveTo>
                  <a:cubicBezTo>
                    <a:pt x="293" y="200"/>
                    <a:pt x="279" y="206"/>
                    <a:pt x="265" y="206"/>
                  </a:cubicBezTo>
                  <a:cubicBezTo>
                    <a:pt x="250" y="206"/>
                    <a:pt x="237" y="200"/>
                    <a:pt x="228" y="191"/>
                  </a:cubicBezTo>
                  <a:cubicBezTo>
                    <a:pt x="218" y="181"/>
                    <a:pt x="212" y="168"/>
                    <a:pt x="212" y="153"/>
                  </a:cubicBezTo>
                  <a:cubicBezTo>
                    <a:pt x="212" y="139"/>
                    <a:pt x="218" y="126"/>
                    <a:pt x="228" y="116"/>
                  </a:cubicBezTo>
                  <a:cubicBezTo>
                    <a:pt x="237" y="107"/>
                    <a:pt x="250" y="101"/>
                    <a:pt x="265" y="101"/>
                  </a:cubicBezTo>
                  <a:cubicBezTo>
                    <a:pt x="279" y="101"/>
                    <a:pt x="293" y="107"/>
                    <a:pt x="302" y="116"/>
                  </a:cubicBezTo>
                  <a:cubicBezTo>
                    <a:pt x="312" y="126"/>
                    <a:pt x="318" y="139"/>
                    <a:pt x="318" y="153"/>
                  </a:cubicBezTo>
                  <a:cubicBezTo>
                    <a:pt x="318" y="168"/>
                    <a:pt x="312" y="181"/>
                    <a:pt x="302" y="19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62560" tIns="81280" rIns="162560" bIns="8128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Source Han Sans CN Medium" panose="020B0500000000000000" pitchFamily="34" charset="-128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A8B4A03-2F1C-45D9-9525-C6A3BE8F6982}"/>
              </a:ext>
            </a:extLst>
          </p:cNvPr>
          <p:cNvSpPr/>
          <p:nvPr/>
        </p:nvSpPr>
        <p:spPr>
          <a:xfrm>
            <a:off x="3104444" y="1761068"/>
            <a:ext cx="2912533" cy="490778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순서도: 대체 처리 23">
            <a:extLst>
              <a:ext uri="{FF2B5EF4-FFF2-40B4-BE49-F238E27FC236}">
                <a16:creationId xmlns:a16="http://schemas.microsoft.com/office/drawing/2014/main" id="{59DC3788-7854-4DD4-A3E9-9F7C1711D111}"/>
              </a:ext>
            </a:extLst>
          </p:cNvPr>
          <p:cNvSpPr/>
          <p:nvPr/>
        </p:nvSpPr>
        <p:spPr>
          <a:xfrm>
            <a:off x="10103555" y="3612444"/>
            <a:ext cx="1882846" cy="584775"/>
          </a:xfrm>
          <a:prstGeom prst="flowChartAlternateProcess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소스코드</a:t>
            </a:r>
          </a:p>
        </p:txBody>
      </p:sp>
    </p:spTree>
    <p:extLst>
      <p:ext uri="{BB962C8B-B14F-4D97-AF65-F5344CB8AC3E}">
        <p14:creationId xmlns:p14="http://schemas.microsoft.com/office/powerpoint/2010/main" val="3945672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4580313" y="5121289"/>
            <a:ext cx="7611687" cy="1305098"/>
            <a:chOff x="3632662" y="1346662"/>
            <a:chExt cx="8559338" cy="1305098"/>
          </a:xfrm>
        </p:grpSpPr>
        <p:sp>
          <p:nvSpPr>
            <p:cNvPr id="2" name="오각형 1"/>
            <p:cNvSpPr/>
            <p:nvPr/>
          </p:nvSpPr>
          <p:spPr>
            <a:xfrm flipH="1">
              <a:off x="3632662" y="1346662"/>
              <a:ext cx="8559338" cy="1305098"/>
            </a:xfrm>
            <a:prstGeom prst="homePlat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993612" y="1583713"/>
              <a:ext cx="51954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/>
                  </a:solidFill>
                </a:rPr>
                <a:t>Q&amp;A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淘宝店chenying0907出品 52">
            <a:extLst>
              <a:ext uri="{FF2B5EF4-FFF2-40B4-BE49-F238E27FC236}">
                <a16:creationId xmlns:a16="http://schemas.microsoft.com/office/drawing/2014/main" id="{5C9401CF-C8F5-4108-A089-E02000888A95}"/>
              </a:ext>
            </a:extLst>
          </p:cNvPr>
          <p:cNvSpPr>
            <a:spLocks/>
          </p:cNvSpPr>
          <p:nvPr/>
        </p:nvSpPr>
        <p:spPr bwMode="auto">
          <a:xfrm>
            <a:off x="7169905" y="787670"/>
            <a:ext cx="4657756" cy="4663440"/>
          </a:xfrm>
          <a:custGeom>
            <a:avLst/>
            <a:gdLst>
              <a:gd name="connsiteX0" fmla="*/ 2273319 w 4114465"/>
              <a:gd name="connsiteY0" fmla="*/ 3058 h 4412641"/>
              <a:gd name="connsiteX1" fmla="*/ 2468913 w 4114465"/>
              <a:gd name="connsiteY1" fmla="*/ 540587 h 4412641"/>
              <a:gd name="connsiteX2" fmla="*/ 2378639 w 4114465"/>
              <a:gd name="connsiteY2" fmla="*/ 1536705 h 4412641"/>
              <a:gd name="connsiteX3" fmla="*/ 2574233 w 4114465"/>
              <a:gd name="connsiteY3" fmla="*/ 1585572 h 4412641"/>
              <a:gd name="connsiteX4" fmla="*/ 2837533 w 4114465"/>
              <a:gd name="connsiteY4" fmla="*/ 1025490 h 4412641"/>
              <a:gd name="connsiteX5" fmla="*/ 3311472 w 4114465"/>
              <a:gd name="connsiteY5" fmla="*/ 514274 h 4412641"/>
              <a:gd name="connsiteX6" fmla="*/ 3247528 w 4114465"/>
              <a:gd name="connsiteY6" fmla="*/ 1228472 h 4412641"/>
              <a:gd name="connsiteX7" fmla="*/ 2999274 w 4114465"/>
              <a:gd name="connsiteY7" fmla="*/ 1762242 h 4412641"/>
              <a:gd name="connsiteX8" fmla="*/ 3206152 w 4114465"/>
              <a:gd name="connsiteY8" fmla="*/ 1984019 h 4412641"/>
              <a:gd name="connsiteX9" fmla="*/ 3582294 w 4114465"/>
              <a:gd name="connsiteY9" fmla="*/ 1660750 h 4412641"/>
              <a:gd name="connsiteX10" fmla="*/ 4052472 w 4114465"/>
              <a:gd name="connsiteY10" fmla="*/ 1397625 h 4412641"/>
              <a:gd name="connsiteX11" fmla="*/ 3691376 w 4114465"/>
              <a:gd name="connsiteY11" fmla="*/ 2104305 h 4412641"/>
              <a:gd name="connsiteX12" fmla="*/ 3315233 w 4114465"/>
              <a:gd name="connsiteY12" fmla="*/ 3092906 h 4412641"/>
              <a:gd name="connsiteX13" fmla="*/ 3054593 w 4114465"/>
              <a:gd name="connsiteY13" fmla="*/ 3765485 h 4412641"/>
              <a:gd name="connsiteX14" fmla="*/ 3051010 w 4114465"/>
              <a:gd name="connsiteY14" fmla="*/ 3769741 h 4412641"/>
              <a:gd name="connsiteX15" fmla="*/ 3051516 w 4114465"/>
              <a:gd name="connsiteY15" fmla="*/ 3769703 h 4412641"/>
              <a:gd name="connsiteX16" fmla="*/ 3066551 w 4114465"/>
              <a:gd name="connsiteY16" fmla="*/ 4412641 h 4412641"/>
              <a:gd name="connsiteX17" fmla="*/ 1773527 w 4114465"/>
              <a:gd name="connsiteY17" fmla="*/ 4412641 h 4412641"/>
              <a:gd name="connsiteX18" fmla="*/ 1455322 w 4114465"/>
              <a:gd name="connsiteY18" fmla="*/ 4021380 h 4412641"/>
              <a:gd name="connsiteX19" fmla="*/ 1349499 w 4114465"/>
              <a:gd name="connsiteY19" fmla="*/ 3942923 h 4412641"/>
              <a:gd name="connsiteX20" fmla="*/ 1344471 w 4114465"/>
              <a:gd name="connsiteY20" fmla="*/ 3939882 h 4412641"/>
              <a:gd name="connsiteX21" fmla="*/ 1336849 w 4114465"/>
              <a:gd name="connsiteY21" fmla="*/ 3933544 h 4412641"/>
              <a:gd name="connsiteX22" fmla="*/ 1318713 w 4114465"/>
              <a:gd name="connsiteY22" fmla="*/ 3920098 h 4412641"/>
              <a:gd name="connsiteX23" fmla="*/ 1320637 w 4114465"/>
              <a:gd name="connsiteY23" fmla="*/ 3920084 h 4412641"/>
              <a:gd name="connsiteX24" fmla="*/ 1320661 w 4114465"/>
              <a:gd name="connsiteY24" fmla="*/ 3920083 h 4412641"/>
              <a:gd name="connsiteX25" fmla="*/ 1242572 w 4114465"/>
              <a:gd name="connsiteY25" fmla="*/ 3855149 h 4412641"/>
              <a:gd name="connsiteX26" fmla="*/ 151877 w 4114465"/>
              <a:gd name="connsiteY26" fmla="*/ 2653111 h 4412641"/>
              <a:gd name="connsiteX27" fmla="*/ 373801 w 4114465"/>
              <a:gd name="connsiteY27" fmla="*/ 2209556 h 4412641"/>
              <a:gd name="connsiteX28" fmla="*/ 1148654 w 4114465"/>
              <a:gd name="connsiteY28" fmla="*/ 2784673 h 4412641"/>
              <a:gd name="connsiteX29" fmla="*/ 1468375 w 4114465"/>
              <a:gd name="connsiteY29" fmla="*/ 3224469 h 4412641"/>
              <a:gd name="connsiteX30" fmla="*/ 1776812 w 4114465"/>
              <a:gd name="connsiteY30" fmla="*/ 3562774 h 4412641"/>
              <a:gd name="connsiteX31" fmla="*/ 1983690 w 4114465"/>
              <a:gd name="connsiteY31" fmla="*/ 3807105 h 4412641"/>
              <a:gd name="connsiteX32" fmla="*/ 1938553 w 4114465"/>
              <a:gd name="connsiteY32" fmla="*/ 3589086 h 4412641"/>
              <a:gd name="connsiteX33" fmla="*/ 1897177 w 4114465"/>
              <a:gd name="connsiteY33" fmla="*/ 3453765 h 4412641"/>
              <a:gd name="connsiteX34" fmla="*/ 2006258 w 4114465"/>
              <a:gd name="connsiteY34" fmla="*/ 3393622 h 4412641"/>
              <a:gd name="connsiteX35" fmla="*/ 2134147 w 4114465"/>
              <a:gd name="connsiteY35" fmla="*/ 3574051 h 4412641"/>
              <a:gd name="connsiteX36" fmla="*/ 2359832 w 4114465"/>
              <a:gd name="connsiteY36" fmla="*/ 3761998 h 4412641"/>
              <a:gd name="connsiteX37" fmla="*/ 2262035 w 4114465"/>
              <a:gd name="connsiteY37" fmla="*/ 3465041 h 4412641"/>
              <a:gd name="connsiteX38" fmla="*/ 2149192 w 4114465"/>
              <a:gd name="connsiteY38" fmla="*/ 3273335 h 4412641"/>
              <a:gd name="connsiteX39" fmla="*/ 2224421 w 4114465"/>
              <a:gd name="connsiteY39" fmla="*/ 3201916 h 4412641"/>
              <a:gd name="connsiteX40" fmla="*/ 2517812 w 4114465"/>
              <a:gd name="connsiteY40" fmla="*/ 3404898 h 4412641"/>
              <a:gd name="connsiteX41" fmla="*/ 2766066 w 4114465"/>
              <a:gd name="connsiteY41" fmla="*/ 3442488 h 4412641"/>
              <a:gd name="connsiteX42" fmla="*/ 2593040 w 4114465"/>
              <a:gd name="connsiteY42" fmla="*/ 3231987 h 4412641"/>
              <a:gd name="connsiteX43" fmla="*/ 2307172 w 4114465"/>
              <a:gd name="connsiteY43" fmla="*/ 3032763 h 4412641"/>
              <a:gd name="connsiteX44" fmla="*/ 2344786 w 4114465"/>
              <a:gd name="connsiteY44" fmla="*/ 2935031 h 4412641"/>
              <a:gd name="connsiteX45" fmla="*/ 2608086 w 4114465"/>
              <a:gd name="connsiteY45" fmla="*/ 2987656 h 4412641"/>
              <a:gd name="connsiteX46" fmla="*/ 2852578 w 4114465"/>
              <a:gd name="connsiteY46" fmla="*/ 2938790 h 4412641"/>
              <a:gd name="connsiteX47" fmla="*/ 2502766 w 4114465"/>
              <a:gd name="connsiteY47" fmla="*/ 2765879 h 4412641"/>
              <a:gd name="connsiteX48" fmla="*/ 2145431 w 4114465"/>
              <a:gd name="connsiteY48" fmla="*/ 2656869 h 4412641"/>
              <a:gd name="connsiteX49" fmla="*/ 2036350 w 4114465"/>
              <a:gd name="connsiteY49" fmla="*/ 2487717 h 4412641"/>
              <a:gd name="connsiteX50" fmla="*/ 2352309 w 4114465"/>
              <a:gd name="connsiteY50" fmla="*/ 2446369 h 4412641"/>
              <a:gd name="connsiteX51" fmla="*/ 2299649 w 4114465"/>
              <a:gd name="connsiteY51" fmla="*/ 2262181 h 4412641"/>
              <a:gd name="connsiteX52" fmla="*/ 1863324 w 4114465"/>
              <a:gd name="connsiteY52" fmla="*/ 2288493 h 4412641"/>
              <a:gd name="connsiteX53" fmla="*/ 1543603 w 4114465"/>
              <a:gd name="connsiteY53" fmla="*/ 2262181 h 4412641"/>
              <a:gd name="connsiteX54" fmla="*/ 1231405 w 4114465"/>
              <a:gd name="connsiteY54" fmla="*/ 1923876 h 4412641"/>
              <a:gd name="connsiteX55" fmla="*/ 1024527 w 4114465"/>
              <a:gd name="connsiteY55" fmla="*/ 1033008 h 4412641"/>
              <a:gd name="connsiteX56" fmla="*/ 1077187 w 4114465"/>
              <a:gd name="connsiteY56" fmla="*/ 393988 h 4412641"/>
              <a:gd name="connsiteX57" fmla="*/ 1457091 w 4114465"/>
              <a:gd name="connsiteY57" fmla="*/ 833784 h 4412641"/>
              <a:gd name="connsiteX58" fmla="*/ 1645162 w 4114465"/>
              <a:gd name="connsiteY58" fmla="*/ 1506634 h 4412641"/>
              <a:gd name="connsiteX59" fmla="*/ 1855802 w 4114465"/>
              <a:gd name="connsiteY59" fmla="*/ 1547982 h 4412641"/>
              <a:gd name="connsiteX60" fmla="*/ 1976167 w 4114465"/>
              <a:gd name="connsiteY60" fmla="*/ 510515 h 4412641"/>
              <a:gd name="connsiteX61" fmla="*/ 2273319 w 4114465"/>
              <a:gd name="connsiteY61" fmla="*/ 3058 h 4412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4114465" h="4412641">
                <a:moveTo>
                  <a:pt x="2273319" y="3058"/>
                </a:moveTo>
                <a:cubicBezTo>
                  <a:pt x="2499005" y="36889"/>
                  <a:pt x="2495243" y="251148"/>
                  <a:pt x="2468913" y="540587"/>
                </a:cubicBezTo>
                <a:cubicBezTo>
                  <a:pt x="2435061" y="905204"/>
                  <a:pt x="2401208" y="1160812"/>
                  <a:pt x="2378639" y="1536705"/>
                </a:cubicBezTo>
                <a:cubicBezTo>
                  <a:pt x="2359832" y="1912599"/>
                  <a:pt x="2442583" y="1799831"/>
                  <a:pt x="2574233" y="1585572"/>
                </a:cubicBezTo>
                <a:cubicBezTo>
                  <a:pt x="2705883" y="1371312"/>
                  <a:pt x="2694599" y="1341241"/>
                  <a:pt x="2837533" y="1025490"/>
                </a:cubicBezTo>
                <a:cubicBezTo>
                  <a:pt x="2976705" y="713498"/>
                  <a:pt x="3059457" y="367675"/>
                  <a:pt x="3311472" y="514274"/>
                </a:cubicBezTo>
                <a:cubicBezTo>
                  <a:pt x="3563487" y="664632"/>
                  <a:pt x="3371655" y="961588"/>
                  <a:pt x="3247528" y="1228472"/>
                </a:cubicBezTo>
                <a:cubicBezTo>
                  <a:pt x="3123401" y="1495357"/>
                  <a:pt x="3108355" y="1517911"/>
                  <a:pt x="2999274" y="1762242"/>
                </a:cubicBezTo>
                <a:cubicBezTo>
                  <a:pt x="2882670" y="2017850"/>
                  <a:pt x="2961660" y="2187002"/>
                  <a:pt x="3206152" y="1984019"/>
                </a:cubicBezTo>
                <a:cubicBezTo>
                  <a:pt x="3424315" y="1799831"/>
                  <a:pt x="3416792" y="1811108"/>
                  <a:pt x="3582294" y="1660750"/>
                </a:cubicBezTo>
                <a:cubicBezTo>
                  <a:pt x="3747797" y="1514152"/>
                  <a:pt x="3947152" y="1288615"/>
                  <a:pt x="4052472" y="1397625"/>
                </a:cubicBezTo>
                <a:cubicBezTo>
                  <a:pt x="4255589" y="1608125"/>
                  <a:pt x="3913300" y="1882528"/>
                  <a:pt x="3691376" y="2104305"/>
                </a:cubicBezTo>
                <a:cubicBezTo>
                  <a:pt x="3469452" y="2322324"/>
                  <a:pt x="3371655" y="2630557"/>
                  <a:pt x="3315233" y="3092906"/>
                </a:cubicBezTo>
                <a:cubicBezTo>
                  <a:pt x="3285612" y="3333948"/>
                  <a:pt x="3199922" y="3572876"/>
                  <a:pt x="3054593" y="3765485"/>
                </a:cubicBezTo>
                <a:lnTo>
                  <a:pt x="3051010" y="3769741"/>
                </a:lnTo>
                <a:lnTo>
                  <a:pt x="3051516" y="3769703"/>
                </a:lnTo>
                <a:cubicBezTo>
                  <a:pt x="2953787" y="3968976"/>
                  <a:pt x="3028963" y="4281046"/>
                  <a:pt x="3066551" y="4412641"/>
                </a:cubicBezTo>
                <a:cubicBezTo>
                  <a:pt x="3066551" y="4412641"/>
                  <a:pt x="3066551" y="4412641"/>
                  <a:pt x="1773527" y="4412641"/>
                </a:cubicBezTo>
                <a:cubicBezTo>
                  <a:pt x="1725603" y="4229348"/>
                  <a:pt x="1593105" y="4122191"/>
                  <a:pt x="1455322" y="4021380"/>
                </a:cubicBezTo>
                <a:lnTo>
                  <a:pt x="1349499" y="3942923"/>
                </a:lnTo>
                <a:lnTo>
                  <a:pt x="1344471" y="3939882"/>
                </a:lnTo>
                <a:lnTo>
                  <a:pt x="1336849" y="3933544"/>
                </a:lnTo>
                <a:lnTo>
                  <a:pt x="1318713" y="3920098"/>
                </a:lnTo>
                <a:cubicBezTo>
                  <a:pt x="1318713" y="3920098"/>
                  <a:pt x="1318713" y="3920098"/>
                  <a:pt x="1320637" y="3920084"/>
                </a:cubicBezTo>
                <a:lnTo>
                  <a:pt x="1320661" y="3920083"/>
                </a:lnTo>
                <a:lnTo>
                  <a:pt x="1242572" y="3855149"/>
                </a:lnTo>
                <a:cubicBezTo>
                  <a:pt x="876891" y="3500986"/>
                  <a:pt x="975628" y="2974500"/>
                  <a:pt x="151877" y="2653111"/>
                </a:cubicBezTo>
                <a:cubicBezTo>
                  <a:pt x="-194174" y="2517789"/>
                  <a:pt x="125547" y="2239627"/>
                  <a:pt x="373801" y="2209556"/>
                </a:cubicBezTo>
                <a:cubicBezTo>
                  <a:pt x="768750" y="2153172"/>
                  <a:pt x="1035811" y="2468922"/>
                  <a:pt x="1148654" y="2784673"/>
                </a:cubicBezTo>
                <a:cubicBezTo>
                  <a:pt x="1231405" y="3013969"/>
                  <a:pt x="1310395" y="3138014"/>
                  <a:pt x="1468375" y="3224469"/>
                </a:cubicBezTo>
                <a:cubicBezTo>
                  <a:pt x="1633878" y="3318443"/>
                  <a:pt x="1727913" y="3442488"/>
                  <a:pt x="1776812" y="3562774"/>
                </a:cubicBezTo>
                <a:cubicBezTo>
                  <a:pt x="1825710" y="3679301"/>
                  <a:pt x="1889654" y="3814623"/>
                  <a:pt x="1983690" y="3807105"/>
                </a:cubicBezTo>
                <a:cubicBezTo>
                  <a:pt x="2066441" y="3799587"/>
                  <a:pt x="1968644" y="3675542"/>
                  <a:pt x="1938553" y="3589086"/>
                </a:cubicBezTo>
                <a:cubicBezTo>
                  <a:pt x="1908461" y="3506390"/>
                  <a:pt x="1934791" y="3566533"/>
                  <a:pt x="1897177" y="3453765"/>
                </a:cubicBezTo>
                <a:cubicBezTo>
                  <a:pt x="1863324" y="3344755"/>
                  <a:pt x="1934791" y="3310925"/>
                  <a:pt x="2006258" y="3393622"/>
                </a:cubicBezTo>
                <a:cubicBezTo>
                  <a:pt x="2070203" y="3465041"/>
                  <a:pt x="2085248" y="3480077"/>
                  <a:pt x="2134147" y="3574051"/>
                </a:cubicBezTo>
                <a:cubicBezTo>
                  <a:pt x="2194330" y="3679301"/>
                  <a:pt x="2280842" y="3807105"/>
                  <a:pt x="2359832" y="3761998"/>
                </a:cubicBezTo>
                <a:cubicBezTo>
                  <a:pt x="2450106" y="3713131"/>
                  <a:pt x="2329741" y="3570292"/>
                  <a:pt x="2262035" y="3465041"/>
                </a:cubicBezTo>
                <a:cubicBezTo>
                  <a:pt x="2205614" y="3374827"/>
                  <a:pt x="2186807" y="3367309"/>
                  <a:pt x="2149192" y="3273335"/>
                </a:cubicBezTo>
                <a:cubicBezTo>
                  <a:pt x="2107817" y="3175603"/>
                  <a:pt x="2149192" y="3168085"/>
                  <a:pt x="2224421" y="3201916"/>
                </a:cubicBezTo>
                <a:cubicBezTo>
                  <a:pt x="2363594" y="3269577"/>
                  <a:pt x="2401208" y="3337237"/>
                  <a:pt x="2517812" y="3404898"/>
                </a:cubicBezTo>
                <a:cubicBezTo>
                  <a:pt x="2630655" y="3472559"/>
                  <a:pt x="2724690" y="3502631"/>
                  <a:pt x="2766066" y="3442488"/>
                </a:cubicBezTo>
                <a:cubicBezTo>
                  <a:pt x="2811203" y="3374827"/>
                  <a:pt x="2709644" y="3310925"/>
                  <a:pt x="2593040" y="3231987"/>
                </a:cubicBezTo>
                <a:cubicBezTo>
                  <a:pt x="2487720" y="3164326"/>
                  <a:pt x="2404969" y="3115460"/>
                  <a:pt x="2307172" y="3032763"/>
                </a:cubicBezTo>
                <a:cubicBezTo>
                  <a:pt x="2220659" y="2961344"/>
                  <a:pt x="2307172" y="2927513"/>
                  <a:pt x="2344786" y="2935031"/>
                </a:cubicBezTo>
                <a:cubicBezTo>
                  <a:pt x="2446345" y="2957585"/>
                  <a:pt x="2510289" y="2968861"/>
                  <a:pt x="2608086" y="2987656"/>
                </a:cubicBezTo>
                <a:cubicBezTo>
                  <a:pt x="2705883" y="3010210"/>
                  <a:pt x="2852578" y="3021487"/>
                  <a:pt x="2852578" y="2938790"/>
                </a:cubicBezTo>
                <a:cubicBezTo>
                  <a:pt x="2852578" y="2848575"/>
                  <a:pt x="2679553" y="2795950"/>
                  <a:pt x="2502766" y="2765879"/>
                </a:cubicBezTo>
                <a:cubicBezTo>
                  <a:pt x="2382401" y="2743325"/>
                  <a:pt x="2318456" y="2743325"/>
                  <a:pt x="2145431" y="2656869"/>
                </a:cubicBezTo>
                <a:cubicBezTo>
                  <a:pt x="2089010" y="2626798"/>
                  <a:pt x="1957360" y="2547860"/>
                  <a:pt x="2036350" y="2487717"/>
                </a:cubicBezTo>
                <a:cubicBezTo>
                  <a:pt x="2096533" y="2442610"/>
                  <a:pt x="2216898" y="2514030"/>
                  <a:pt x="2352309" y="2446369"/>
                </a:cubicBezTo>
                <a:cubicBezTo>
                  <a:pt x="2457629" y="2389985"/>
                  <a:pt x="2544142" y="2171966"/>
                  <a:pt x="2299649" y="2262181"/>
                </a:cubicBezTo>
                <a:cubicBezTo>
                  <a:pt x="2149192" y="2318565"/>
                  <a:pt x="2006258" y="2337360"/>
                  <a:pt x="1863324" y="2288493"/>
                </a:cubicBezTo>
                <a:cubicBezTo>
                  <a:pt x="1784335" y="2258422"/>
                  <a:pt x="1709106" y="2250904"/>
                  <a:pt x="1543603" y="2262181"/>
                </a:cubicBezTo>
                <a:cubicBezTo>
                  <a:pt x="1385624" y="2269699"/>
                  <a:pt x="1287826" y="2153172"/>
                  <a:pt x="1231405" y="1923876"/>
                </a:cubicBezTo>
                <a:cubicBezTo>
                  <a:pt x="1114801" y="1457768"/>
                  <a:pt x="1095994" y="1322446"/>
                  <a:pt x="1024527" y="1033008"/>
                </a:cubicBezTo>
                <a:cubicBezTo>
                  <a:pt x="945537" y="709739"/>
                  <a:pt x="862786" y="480444"/>
                  <a:pt x="1077187" y="393988"/>
                </a:cubicBezTo>
                <a:cubicBezTo>
                  <a:pt x="1340487" y="292497"/>
                  <a:pt x="1419477" y="653355"/>
                  <a:pt x="1457091" y="833784"/>
                </a:cubicBezTo>
                <a:cubicBezTo>
                  <a:pt x="1490944" y="1014213"/>
                  <a:pt x="1554888" y="1269821"/>
                  <a:pt x="1645162" y="1506634"/>
                </a:cubicBezTo>
                <a:cubicBezTo>
                  <a:pt x="1739197" y="1743447"/>
                  <a:pt x="1806903" y="1807349"/>
                  <a:pt x="1855802" y="1547982"/>
                </a:cubicBezTo>
                <a:cubicBezTo>
                  <a:pt x="1904700" y="1284857"/>
                  <a:pt x="1946076" y="848820"/>
                  <a:pt x="1976167" y="510515"/>
                </a:cubicBezTo>
                <a:cubicBezTo>
                  <a:pt x="2002497" y="221077"/>
                  <a:pt x="2047634" y="-30772"/>
                  <a:pt x="2273319" y="3058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2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41893B-2109-4D8E-94A6-9025E45285D9}"/>
              </a:ext>
            </a:extLst>
          </p:cNvPr>
          <p:cNvSpPr txBox="1"/>
          <p:nvPr/>
        </p:nvSpPr>
        <p:spPr>
          <a:xfrm>
            <a:off x="1064522" y="1661818"/>
            <a:ext cx="4546056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400" b="1" dirty="0" err="1">
                <a:latin typeface="Arial" panose="020B0604020202020204" pitchFamily="34" charset="0"/>
                <a:ea typeface="G마켓 산스 TTF Bold" panose="02000000000000000000" pitchFamily="2" charset="-127"/>
                <a:cs typeface="Arial" panose="020B0604020202020204" pitchFamily="34" charset="0"/>
              </a:rPr>
              <a:t>프로그램시연</a:t>
            </a:r>
            <a:r>
              <a:rPr lang="ko-KR" altLang="en-US" sz="5400" b="1" dirty="0">
                <a:latin typeface="Arial" panose="020B0604020202020204" pitchFamily="34" charset="0"/>
                <a:ea typeface="G마켓 산스 TTF Bold" panose="02000000000000000000" pitchFamily="2" charset="-127"/>
                <a:cs typeface="Arial" panose="020B0604020202020204" pitchFamily="34" charset="0"/>
              </a:rPr>
              <a:t> 및 </a:t>
            </a:r>
            <a:endParaRPr lang="en-US" altLang="ko-KR" sz="5400" b="1" dirty="0">
              <a:latin typeface="Arial" panose="020B0604020202020204" pitchFamily="34" charset="0"/>
              <a:ea typeface="G마켓 산스 TTF Bold" panose="02000000000000000000" pitchFamily="2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5400" b="1" dirty="0">
                <a:latin typeface="Arial" panose="020B0604020202020204" pitchFamily="34" charset="0"/>
                <a:ea typeface="G마켓 산스 TTF Bold" panose="02000000000000000000" pitchFamily="2" charset="-127"/>
                <a:cs typeface="Arial" panose="020B0604020202020204" pitchFamily="34" charset="0"/>
              </a:rPr>
              <a:t>질의응답</a:t>
            </a:r>
          </a:p>
        </p:txBody>
      </p:sp>
    </p:spTree>
    <p:extLst>
      <p:ext uri="{BB962C8B-B14F-4D97-AF65-F5344CB8AC3E}">
        <p14:creationId xmlns:p14="http://schemas.microsoft.com/office/powerpoint/2010/main" val="736174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C7AEA7D-2557-4237-9F06-B6503E54D19C}"/>
              </a:ext>
            </a:extLst>
          </p:cNvPr>
          <p:cNvGrpSpPr/>
          <p:nvPr/>
        </p:nvGrpSpPr>
        <p:grpSpPr>
          <a:xfrm>
            <a:off x="0" y="288268"/>
            <a:ext cx="6023322" cy="584775"/>
            <a:chOff x="8312" y="936659"/>
            <a:chExt cx="6023322" cy="58477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AEDD368-A4F0-4336-A76C-B46AD6B0924F}"/>
                </a:ext>
              </a:extLst>
            </p:cNvPr>
            <p:cNvGrpSpPr/>
            <p:nvPr/>
          </p:nvGrpSpPr>
          <p:grpSpPr>
            <a:xfrm>
              <a:off x="8312" y="1013046"/>
              <a:ext cx="839586" cy="432000"/>
              <a:chOff x="8312" y="1001373"/>
              <a:chExt cx="839586" cy="432000"/>
            </a:xfrm>
          </p:grpSpPr>
          <p:sp>
            <p:nvSpPr>
              <p:cNvPr id="8" name="오각형 5">
                <a:extLst>
                  <a:ext uri="{FF2B5EF4-FFF2-40B4-BE49-F238E27FC236}">
                    <a16:creationId xmlns:a16="http://schemas.microsoft.com/office/drawing/2014/main" id="{B44367BC-1EC0-471E-8D83-F6D168D7CB21}"/>
                  </a:ext>
                </a:extLst>
              </p:cNvPr>
              <p:cNvSpPr/>
              <p:nvPr/>
            </p:nvSpPr>
            <p:spPr>
              <a:xfrm>
                <a:off x="270328" y="1001373"/>
                <a:ext cx="577570" cy="432000"/>
              </a:xfrm>
              <a:prstGeom prst="homePlate">
                <a:avLst>
                  <a:gd name="adj" fmla="val 3781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DAE115A-B313-4B15-84EB-59F54E00C376}"/>
                  </a:ext>
                </a:extLst>
              </p:cNvPr>
              <p:cNvSpPr/>
              <p:nvPr/>
            </p:nvSpPr>
            <p:spPr>
              <a:xfrm>
                <a:off x="8312" y="1001373"/>
                <a:ext cx="108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045C541-E22E-4BCF-ACEB-F872B655C9EB}"/>
                  </a:ext>
                </a:extLst>
              </p:cNvPr>
              <p:cNvSpPr/>
              <p:nvPr/>
            </p:nvSpPr>
            <p:spPr>
              <a:xfrm>
                <a:off x="160712" y="1001373"/>
                <a:ext cx="72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FFD18B-B439-4576-AC79-FC627AF61F94}"/>
                </a:ext>
              </a:extLst>
            </p:cNvPr>
            <p:cNvSpPr txBox="1"/>
            <p:nvPr/>
          </p:nvSpPr>
          <p:spPr>
            <a:xfrm>
              <a:off x="927619" y="936659"/>
              <a:ext cx="51040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/>
                <a:t> </a:t>
              </a:r>
              <a:r>
                <a:rPr lang="ko-KR" altLang="en-US" sz="3200" b="1" dirty="0"/>
                <a:t>코딩 유머 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5D53A8B-AD7B-4160-9890-36FB0E2EBFBA}"/>
              </a:ext>
            </a:extLst>
          </p:cNvPr>
          <p:cNvSpPr txBox="1"/>
          <p:nvPr/>
        </p:nvSpPr>
        <p:spPr>
          <a:xfrm>
            <a:off x="6096000" y="2090172"/>
            <a:ext cx="580158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노력하면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좋은결과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있을거라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확신합니다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</a:p>
          <a:p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수강생 여러분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파이팅입니다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</a:p>
          <a:p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749F8A4-7972-4DF8-AE80-8472786C8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74" y="1557867"/>
            <a:ext cx="5452537" cy="407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56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C7AEA7D-2557-4237-9F06-B6503E54D19C}"/>
              </a:ext>
            </a:extLst>
          </p:cNvPr>
          <p:cNvGrpSpPr/>
          <p:nvPr/>
        </p:nvGrpSpPr>
        <p:grpSpPr>
          <a:xfrm>
            <a:off x="0" y="288268"/>
            <a:ext cx="6023322" cy="584775"/>
            <a:chOff x="8312" y="936659"/>
            <a:chExt cx="6023322" cy="58477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AEDD368-A4F0-4336-A76C-B46AD6B0924F}"/>
                </a:ext>
              </a:extLst>
            </p:cNvPr>
            <p:cNvGrpSpPr/>
            <p:nvPr/>
          </p:nvGrpSpPr>
          <p:grpSpPr>
            <a:xfrm>
              <a:off x="8312" y="1013046"/>
              <a:ext cx="839586" cy="432000"/>
              <a:chOff x="8312" y="1001373"/>
              <a:chExt cx="839586" cy="432000"/>
            </a:xfrm>
          </p:grpSpPr>
          <p:sp>
            <p:nvSpPr>
              <p:cNvPr id="8" name="오각형 5">
                <a:extLst>
                  <a:ext uri="{FF2B5EF4-FFF2-40B4-BE49-F238E27FC236}">
                    <a16:creationId xmlns:a16="http://schemas.microsoft.com/office/drawing/2014/main" id="{B44367BC-1EC0-471E-8D83-F6D168D7CB21}"/>
                  </a:ext>
                </a:extLst>
              </p:cNvPr>
              <p:cNvSpPr/>
              <p:nvPr/>
            </p:nvSpPr>
            <p:spPr>
              <a:xfrm>
                <a:off x="270328" y="1001373"/>
                <a:ext cx="577570" cy="432000"/>
              </a:xfrm>
              <a:prstGeom prst="homePlate">
                <a:avLst>
                  <a:gd name="adj" fmla="val 3781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DAE115A-B313-4B15-84EB-59F54E00C376}"/>
                  </a:ext>
                </a:extLst>
              </p:cNvPr>
              <p:cNvSpPr/>
              <p:nvPr/>
            </p:nvSpPr>
            <p:spPr>
              <a:xfrm>
                <a:off x="8312" y="1001373"/>
                <a:ext cx="108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045C541-E22E-4BCF-ACEB-F872B655C9EB}"/>
                  </a:ext>
                </a:extLst>
              </p:cNvPr>
              <p:cNvSpPr/>
              <p:nvPr/>
            </p:nvSpPr>
            <p:spPr>
              <a:xfrm>
                <a:off x="160712" y="1001373"/>
                <a:ext cx="72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FFD18B-B439-4576-AC79-FC627AF61F94}"/>
                </a:ext>
              </a:extLst>
            </p:cNvPr>
            <p:cNvSpPr txBox="1"/>
            <p:nvPr/>
          </p:nvSpPr>
          <p:spPr>
            <a:xfrm>
              <a:off x="927619" y="936659"/>
              <a:ext cx="51040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/>
                <a:t> </a:t>
              </a:r>
              <a:r>
                <a:rPr lang="ko-KR" altLang="en-US" sz="3200" b="1" dirty="0"/>
                <a:t>코딩 유머 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579609" y="1316438"/>
            <a:ext cx="288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400" dirty="0"/>
              <a:t>코딩 문제 근황</a:t>
            </a:r>
            <a:r>
              <a:rPr lang="en-US" altLang="ko-KR" sz="2400" dirty="0"/>
              <a:t>.</a:t>
            </a:r>
            <a:r>
              <a:rPr lang="en-US" altLang="ko-KR" sz="2400" dirty="0" err="1"/>
              <a:t>png</a:t>
            </a:r>
            <a:endParaRPr lang="ko-KR" altLang="en-US" sz="24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754DBE7-A0A3-4A6A-AC73-22B4D9E12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134" y="1874256"/>
            <a:ext cx="6554375" cy="434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03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각형 9"/>
          <p:cNvSpPr/>
          <p:nvPr/>
        </p:nvSpPr>
        <p:spPr>
          <a:xfrm>
            <a:off x="1" y="-27384"/>
            <a:ext cx="5500562" cy="6885384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-27384"/>
            <a:ext cx="339112" cy="68853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5745833" y="803297"/>
            <a:ext cx="5998395" cy="678093"/>
            <a:chOff x="5745833" y="803297"/>
            <a:chExt cx="5998395" cy="678093"/>
          </a:xfrm>
        </p:grpSpPr>
        <p:sp>
          <p:nvSpPr>
            <p:cNvPr id="6" name="오각형 5"/>
            <p:cNvSpPr/>
            <p:nvPr/>
          </p:nvSpPr>
          <p:spPr>
            <a:xfrm flipH="1">
              <a:off x="6271618" y="803297"/>
              <a:ext cx="5472610" cy="678093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20"/>
            <p:cNvSpPr txBox="1"/>
            <p:nvPr/>
          </p:nvSpPr>
          <p:spPr>
            <a:xfrm>
              <a:off x="5745833" y="863982"/>
              <a:ext cx="628377" cy="5744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3733" spc="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Source Han Sans CN Medium" panose="020B0500000000000000" pitchFamily="34" charset="-128"/>
                </a:rPr>
                <a:t>01</a:t>
              </a:r>
              <a:endParaRPr lang="zh-CN" altLang="en-US" sz="3733" spc="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Source Han Sans CN Medium" panose="020B0500000000000000" pitchFamily="34" charset="-128"/>
              </a:endParaRPr>
            </a:p>
          </p:txBody>
        </p:sp>
        <p:sp>
          <p:nvSpPr>
            <p:cNvPr id="68" name="KSO_Shape"/>
            <p:cNvSpPr>
              <a:spLocks/>
            </p:cNvSpPr>
            <p:nvPr/>
          </p:nvSpPr>
          <p:spPr bwMode="auto">
            <a:xfrm>
              <a:off x="11110528" y="962652"/>
              <a:ext cx="370549" cy="366842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lIns="91440" tIns="45720" rIns="91440" bIns="45720"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 dirty="0">
                <a:solidFill>
                  <a:srgbClr val="FFFFFF"/>
                </a:solidFill>
                <a:latin typeface="+mj-lt"/>
                <a:ea typeface="宋体" panose="02010600030101010101" pitchFamily="2" charset="-122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708053" y="890735"/>
              <a:ext cx="2302081" cy="503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670" dirty="0" err="1"/>
                <a:t>조원소개</a:t>
              </a:r>
              <a:endParaRPr lang="en-US" altLang="ko-KR" sz="2670" dirty="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745833" y="2325145"/>
            <a:ext cx="5998395" cy="678093"/>
            <a:chOff x="5745833" y="2325145"/>
            <a:chExt cx="5998395" cy="678093"/>
          </a:xfrm>
        </p:grpSpPr>
        <p:sp>
          <p:nvSpPr>
            <p:cNvPr id="34" name="오각형 33"/>
            <p:cNvSpPr/>
            <p:nvPr/>
          </p:nvSpPr>
          <p:spPr>
            <a:xfrm flipH="1">
              <a:off x="6271618" y="2325145"/>
              <a:ext cx="5472610" cy="678093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20"/>
            <p:cNvSpPr txBox="1"/>
            <p:nvPr/>
          </p:nvSpPr>
          <p:spPr>
            <a:xfrm>
              <a:off x="5745833" y="2376965"/>
              <a:ext cx="525785" cy="5744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37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Source Han Sans CN Medium" panose="020B0500000000000000" pitchFamily="34" charset="-128"/>
                </a:rPr>
                <a:t>02</a:t>
              </a:r>
              <a:endParaRPr lang="zh-CN" altLang="en-US" sz="3733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Source Han Sans CN Medium" panose="020B0500000000000000" pitchFamily="34" charset="-128"/>
              </a:endParaRPr>
            </a:p>
          </p:txBody>
        </p:sp>
        <p:sp>
          <p:nvSpPr>
            <p:cNvPr id="70" name="淘宝店chenying0907出品 151"/>
            <p:cNvSpPr>
              <a:spLocks noEditPoints="1"/>
            </p:cNvSpPr>
            <p:nvPr/>
          </p:nvSpPr>
          <p:spPr bwMode="auto">
            <a:xfrm>
              <a:off x="11166893" y="2475365"/>
              <a:ext cx="248248" cy="371638"/>
            </a:xfrm>
            <a:custGeom>
              <a:avLst/>
              <a:gdLst>
                <a:gd name="T0" fmla="*/ 72 w 143"/>
                <a:gd name="T1" fmla="*/ 214 h 214"/>
                <a:gd name="T2" fmla="*/ 96 w 143"/>
                <a:gd name="T3" fmla="*/ 204 h 214"/>
                <a:gd name="T4" fmla="*/ 48 w 143"/>
                <a:gd name="T5" fmla="*/ 204 h 214"/>
                <a:gd name="T6" fmla="*/ 72 w 143"/>
                <a:gd name="T7" fmla="*/ 214 h 214"/>
                <a:gd name="T8" fmla="*/ 105 w 143"/>
                <a:gd name="T9" fmla="*/ 183 h 214"/>
                <a:gd name="T10" fmla="*/ 39 w 143"/>
                <a:gd name="T11" fmla="*/ 183 h 214"/>
                <a:gd name="T12" fmla="*/ 33 w 143"/>
                <a:gd name="T13" fmla="*/ 190 h 214"/>
                <a:gd name="T14" fmla="*/ 39 w 143"/>
                <a:gd name="T15" fmla="*/ 196 h 214"/>
                <a:gd name="T16" fmla="*/ 105 w 143"/>
                <a:gd name="T17" fmla="*/ 196 h 214"/>
                <a:gd name="T18" fmla="*/ 111 w 143"/>
                <a:gd name="T19" fmla="*/ 190 h 214"/>
                <a:gd name="T20" fmla="*/ 105 w 143"/>
                <a:gd name="T21" fmla="*/ 183 h 214"/>
                <a:gd name="T22" fmla="*/ 105 w 143"/>
                <a:gd name="T23" fmla="*/ 164 h 214"/>
                <a:gd name="T24" fmla="*/ 39 w 143"/>
                <a:gd name="T25" fmla="*/ 164 h 214"/>
                <a:gd name="T26" fmla="*/ 33 w 143"/>
                <a:gd name="T27" fmla="*/ 171 h 214"/>
                <a:gd name="T28" fmla="*/ 39 w 143"/>
                <a:gd name="T29" fmla="*/ 177 h 214"/>
                <a:gd name="T30" fmla="*/ 105 w 143"/>
                <a:gd name="T31" fmla="*/ 177 h 214"/>
                <a:gd name="T32" fmla="*/ 111 w 143"/>
                <a:gd name="T33" fmla="*/ 171 h 214"/>
                <a:gd name="T34" fmla="*/ 105 w 143"/>
                <a:gd name="T35" fmla="*/ 164 h 214"/>
                <a:gd name="T36" fmla="*/ 72 w 143"/>
                <a:gd name="T37" fmla="*/ 0 h 214"/>
                <a:gd name="T38" fmla="*/ 0 w 143"/>
                <a:gd name="T39" fmla="*/ 71 h 214"/>
                <a:gd name="T40" fmla="*/ 32 w 143"/>
                <a:gd name="T41" fmla="*/ 138 h 214"/>
                <a:gd name="T42" fmla="*/ 37 w 143"/>
                <a:gd name="T43" fmla="*/ 158 h 214"/>
                <a:gd name="T44" fmla="*/ 107 w 143"/>
                <a:gd name="T45" fmla="*/ 158 h 214"/>
                <a:gd name="T46" fmla="*/ 112 w 143"/>
                <a:gd name="T47" fmla="*/ 138 h 214"/>
                <a:gd name="T48" fmla="*/ 143 w 143"/>
                <a:gd name="T49" fmla="*/ 71 h 214"/>
                <a:gd name="T50" fmla="*/ 72 w 143"/>
                <a:gd name="T51" fmla="*/ 0 h 214"/>
                <a:gd name="T52" fmla="*/ 115 w 143"/>
                <a:gd name="T53" fmla="*/ 84 h 214"/>
                <a:gd name="T54" fmla="*/ 93 w 143"/>
                <a:gd name="T55" fmla="*/ 144 h 214"/>
                <a:gd name="T56" fmla="*/ 92 w 143"/>
                <a:gd name="T57" fmla="*/ 146 h 214"/>
                <a:gd name="T58" fmla="*/ 83 w 143"/>
                <a:gd name="T59" fmla="*/ 146 h 214"/>
                <a:gd name="T60" fmla="*/ 83 w 143"/>
                <a:gd name="T61" fmla="*/ 143 h 214"/>
                <a:gd name="T62" fmla="*/ 98 w 143"/>
                <a:gd name="T63" fmla="*/ 93 h 214"/>
                <a:gd name="T64" fmla="*/ 97 w 143"/>
                <a:gd name="T65" fmla="*/ 93 h 214"/>
                <a:gd name="T66" fmla="*/ 96 w 143"/>
                <a:gd name="T67" fmla="*/ 93 h 214"/>
                <a:gd name="T68" fmla="*/ 85 w 143"/>
                <a:gd name="T69" fmla="*/ 88 h 214"/>
                <a:gd name="T70" fmla="*/ 73 w 143"/>
                <a:gd name="T71" fmla="*/ 93 h 214"/>
                <a:gd name="T72" fmla="*/ 59 w 143"/>
                <a:gd name="T73" fmla="*/ 87 h 214"/>
                <a:gd name="T74" fmla="*/ 45 w 143"/>
                <a:gd name="T75" fmla="*/ 92 h 214"/>
                <a:gd name="T76" fmla="*/ 59 w 143"/>
                <a:gd name="T77" fmla="*/ 143 h 214"/>
                <a:gd name="T78" fmla="*/ 60 w 143"/>
                <a:gd name="T79" fmla="*/ 146 h 214"/>
                <a:gd name="T80" fmla="*/ 50 w 143"/>
                <a:gd name="T81" fmla="*/ 146 h 214"/>
                <a:gd name="T82" fmla="*/ 50 w 143"/>
                <a:gd name="T83" fmla="*/ 144 h 214"/>
                <a:gd name="T84" fmla="*/ 30 w 143"/>
                <a:gd name="T85" fmla="*/ 84 h 214"/>
                <a:gd name="T86" fmla="*/ 29 w 143"/>
                <a:gd name="T87" fmla="*/ 84 h 214"/>
                <a:gd name="T88" fmla="*/ 29 w 143"/>
                <a:gd name="T89" fmla="*/ 83 h 214"/>
                <a:gd name="T90" fmla="*/ 29 w 143"/>
                <a:gd name="T91" fmla="*/ 82 h 214"/>
                <a:gd name="T92" fmla="*/ 29 w 143"/>
                <a:gd name="T93" fmla="*/ 82 h 214"/>
                <a:gd name="T94" fmla="*/ 30 w 143"/>
                <a:gd name="T95" fmla="*/ 76 h 214"/>
                <a:gd name="T96" fmla="*/ 37 w 143"/>
                <a:gd name="T97" fmla="*/ 77 h 214"/>
                <a:gd name="T98" fmla="*/ 37 w 143"/>
                <a:gd name="T99" fmla="*/ 77 h 214"/>
                <a:gd name="T100" fmla="*/ 45 w 143"/>
                <a:gd name="T101" fmla="*/ 82 h 214"/>
                <a:gd name="T102" fmla="*/ 56 w 143"/>
                <a:gd name="T103" fmla="*/ 77 h 214"/>
                <a:gd name="T104" fmla="*/ 60 w 143"/>
                <a:gd name="T105" fmla="*/ 75 h 214"/>
                <a:gd name="T106" fmla="*/ 63 w 143"/>
                <a:gd name="T107" fmla="*/ 77 h 214"/>
                <a:gd name="T108" fmla="*/ 73 w 143"/>
                <a:gd name="T109" fmla="*/ 83 h 214"/>
                <a:gd name="T110" fmla="*/ 82 w 143"/>
                <a:gd name="T111" fmla="*/ 78 h 214"/>
                <a:gd name="T112" fmla="*/ 86 w 143"/>
                <a:gd name="T113" fmla="*/ 76 h 214"/>
                <a:gd name="T114" fmla="*/ 90 w 143"/>
                <a:gd name="T115" fmla="*/ 78 h 214"/>
                <a:gd name="T116" fmla="*/ 97 w 143"/>
                <a:gd name="T117" fmla="*/ 83 h 214"/>
                <a:gd name="T118" fmla="*/ 97 w 143"/>
                <a:gd name="T119" fmla="*/ 83 h 214"/>
                <a:gd name="T120" fmla="*/ 107 w 143"/>
                <a:gd name="T121" fmla="*/ 78 h 214"/>
                <a:gd name="T122" fmla="*/ 114 w 143"/>
                <a:gd name="T123" fmla="*/ 77 h 214"/>
                <a:gd name="T124" fmla="*/ 115 w 143"/>
                <a:gd name="T125" fmla="*/ 8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3" h="214">
                  <a:moveTo>
                    <a:pt x="72" y="214"/>
                  </a:moveTo>
                  <a:cubicBezTo>
                    <a:pt x="82" y="214"/>
                    <a:pt x="91" y="210"/>
                    <a:pt x="96" y="204"/>
                  </a:cubicBezTo>
                  <a:cubicBezTo>
                    <a:pt x="48" y="204"/>
                    <a:pt x="48" y="204"/>
                    <a:pt x="48" y="204"/>
                  </a:cubicBezTo>
                  <a:cubicBezTo>
                    <a:pt x="53" y="210"/>
                    <a:pt x="62" y="214"/>
                    <a:pt x="72" y="214"/>
                  </a:cubicBezTo>
                  <a:close/>
                  <a:moveTo>
                    <a:pt x="105" y="183"/>
                  </a:moveTo>
                  <a:cubicBezTo>
                    <a:pt x="39" y="183"/>
                    <a:pt x="39" y="183"/>
                    <a:pt x="39" y="183"/>
                  </a:cubicBezTo>
                  <a:cubicBezTo>
                    <a:pt x="35" y="183"/>
                    <a:pt x="33" y="186"/>
                    <a:pt x="33" y="190"/>
                  </a:cubicBezTo>
                  <a:cubicBezTo>
                    <a:pt x="33" y="193"/>
                    <a:pt x="35" y="196"/>
                    <a:pt x="39" y="196"/>
                  </a:cubicBezTo>
                  <a:cubicBezTo>
                    <a:pt x="105" y="196"/>
                    <a:pt x="105" y="196"/>
                    <a:pt x="105" y="196"/>
                  </a:cubicBezTo>
                  <a:cubicBezTo>
                    <a:pt x="108" y="196"/>
                    <a:pt x="111" y="193"/>
                    <a:pt x="111" y="190"/>
                  </a:cubicBezTo>
                  <a:cubicBezTo>
                    <a:pt x="111" y="186"/>
                    <a:pt x="108" y="183"/>
                    <a:pt x="105" y="183"/>
                  </a:cubicBezTo>
                  <a:close/>
                  <a:moveTo>
                    <a:pt x="105" y="164"/>
                  </a:moveTo>
                  <a:cubicBezTo>
                    <a:pt x="39" y="164"/>
                    <a:pt x="39" y="164"/>
                    <a:pt x="39" y="164"/>
                  </a:cubicBezTo>
                  <a:cubicBezTo>
                    <a:pt x="35" y="164"/>
                    <a:pt x="33" y="167"/>
                    <a:pt x="33" y="171"/>
                  </a:cubicBezTo>
                  <a:cubicBezTo>
                    <a:pt x="33" y="174"/>
                    <a:pt x="35" y="177"/>
                    <a:pt x="39" y="177"/>
                  </a:cubicBezTo>
                  <a:cubicBezTo>
                    <a:pt x="105" y="177"/>
                    <a:pt x="105" y="177"/>
                    <a:pt x="105" y="177"/>
                  </a:cubicBezTo>
                  <a:cubicBezTo>
                    <a:pt x="108" y="177"/>
                    <a:pt x="111" y="174"/>
                    <a:pt x="111" y="171"/>
                  </a:cubicBezTo>
                  <a:cubicBezTo>
                    <a:pt x="111" y="167"/>
                    <a:pt x="108" y="164"/>
                    <a:pt x="105" y="164"/>
                  </a:cubicBezTo>
                  <a:close/>
                  <a:moveTo>
                    <a:pt x="72" y="0"/>
                  </a:moveTo>
                  <a:cubicBezTo>
                    <a:pt x="32" y="0"/>
                    <a:pt x="0" y="32"/>
                    <a:pt x="0" y="71"/>
                  </a:cubicBezTo>
                  <a:cubicBezTo>
                    <a:pt x="0" y="98"/>
                    <a:pt x="19" y="117"/>
                    <a:pt x="32" y="138"/>
                  </a:cubicBezTo>
                  <a:cubicBezTo>
                    <a:pt x="35" y="144"/>
                    <a:pt x="37" y="158"/>
                    <a:pt x="37" y="158"/>
                  </a:cubicBezTo>
                  <a:cubicBezTo>
                    <a:pt x="107" y="158"/>
                    <a:pt x="107" y="158"/>
                    <a:pt x="107" y="158"/>
                  </a:cubicBezTo>
                  <a:cubicBezTo>
                    <a:pt x="107" y="158"/>
                    <a:pt x="109" y="144"/>
                    <a:pt x="112" y="138"/>
                  </a:cubicBezTo>
                  <a:cubicBezTo>
                    <a:pt x="125" y="117"/>
                    <a:pt x="143" y="98"/>
                    <a:pt x="143" y="71"/>
                  </a:cubicBezTo>
                  <a:cubicBezTo>
                    <a:pt x="143" y="32"/>
                    <a:pt x="111" y="0"/>
                    <a:pt x="72" y="0"/>
                  </a:cubicBezTo>
                  <a:close/>
                  <a:moveTo>
                    <a:pt x="115" y="84"/>
                  </a:moveTo>
                  <a:cubicBezTo>
                    <a:pt x="102" y="100"/>
                    <a:pt x="95" y="120"/>
                    <a:pt x="93" y="144"/>
                  </a:cubicBezTo>
                  <a:cubicBezTo>
                    <a:pt x="92" y="146"/>
                    <a:pt x="92" y="146"/>
                    <a:pt x="92" y="146"/>
                  </a:cubicBezTo>
                  <a:cubicBezTo>
                    <a:pt x="83" y="146"/>
                    <a:pt x="83" y="146"/>
                    <a:pt x="83" y="146"/>
                  </a:cubicBezTo>
                  <a:cubicBezTo>
                    <a:pt x="83" y="143"/>
                    <a:pt x="83" y="143"/>
                    <a:pt x="83" y="143"/>
                  </a:cubicBezTo>
                  <a:cubicBezTo>
                    <a:pt x="85" y="124"/>
                    <a:pt x="90" y="107"/>
                    <a:pt x="98" y="93"/>
                  </a:cubicBezTo>
                  <a:cubicBezTo>
                    <a:pt x="97" y="93"/>
                    <a:pt x="97" y="93"/>
                    <a:pt x="97" y="93"/>
                  </a:cubicBezTo>
                  <a:cubicBezTo>
                    <a:pt x="96" y="93"/>
                    <a:pt x="96" y="93"/>
                    <a:pt x="96" y="93"/>
                  </a:cubicBezTo>
                  <a:cubicBezTo>
                    <a:pt x="93" y="92"/>
                    <a:pt x="89" y="92"/>
                    <a:pt x="85" y="88"/>
                  </a:cubicBezTo>
                  <a:cubicBezTo>
                    <a:pt x="82" y="91"/>
                    <a:pt x="77" y="93"/>
                    <a:pt x="73" y="93"/>
                  </a:cubicBezTo>
                  <a:cubicBezTo>
                    <a:pt x="68" y="93"/>
                    <a:pt x="63" y="91"/>
                    <a:pt x="59" y="87"/>
                  </a:cubicBezTo>
                  <a:cubicBezTo>
                    <a:pt x="55" y="90"/>
                    <a:pt x="50" y="92"/>
                    <a:pt x="45" y="92"/>
                  </a:cubicBezTo>
                  <a:cubicBezTo>
                    <a:pt x="57" y="114"/>
                    <a:pt x="59" y="137"/>
                    <a:pt x="59" y="143"/>
                  </a:cubicBezTo>
                  <a:cubicBezTo>
                    <a:pt x="60" y="146"/>
                    <a:pt x="60" y="146"/>
                    <a:pt x="60" y="146"/>
                  </a:cubicBezTo>
                  <a:cubicBezTo>
                    <a:pt x="50" y="146"/>
                    <a:pt x="50" y="146"/>
                    <a:pt x="50" y="146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49" y="135"/>
                    <a:pt x="46" y="107"/>
                    <a:pt x="30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3"/>
                    <a:pt x="29" y="83"/>
                    <a:pt x="29" y="83"/>
                  </a:cubicBezTo>
                  <a:cubicBezTo>
                    <a:pt x="29" y="83"/>
                    <a:pt x="29" y="83"/>
                    <a:pt x="29" y="82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27" y="80"/>
                    <a:pt x="28" y="77"/>
                    <a:pt x="30" y="76"/>
                  </a:cubicBezTo>
                  <a:cubicBezTo>
                    <a:pt x="32" y="74"/>
                    <a:pt x="35" y="75"/>
                    <a:pt x="37" y="77"/>
                  </a:cubicBezTo>
                  <a:cubicBezTo>
                    <a:pt x="37" y="77"/>
                    <a:pt x="37" y="77"/>
                    <a:pt x="37" y="77"/>
                  </a:cubicBezTo>
                  <a:cubicBezTo>
                    <a:pt x="39" y="80"/>
                    <a:pt x="42" y="82"/>
                    <a:pt x="45" y="82"/>
                  </a:cubicBezTo>
                  <a:cubicBezTo>
                    <a:pt x="48" y="82"/>
                    <a:pt x="52" y="81"/>
                    <a:pt x="56" y="77"/>
                  </a:cubicBezTo>
                  <a:cubicBezTo>
                    <a:pt x="57" y="76"/>
                    <a:pt x="58" y="75"/>
                    <a:pt x="60" y="75"/>
                  </a:cubicBezTo>
                  <a:cubicBezTo>
                    <a:pt x="61" y="76"/>
                    <a:pt x="62" y="76"/>
                    <a:pt x="63" y="77"/>
                  </a:cubicBezTo>
                  <a:cubicBezTo>
                    <a:pt x="67" y="81"/>
                    <a:pt x="70" y="83"/>
                    <a:pt x="73" y="83"/>
                  </a:cubicBezTo>
                  <a:cubicBezTo>
                    <a:pt x="77" y="83"/>
                    <a:pt x="80" y="80"/>
                    <a:pt x="82" y="78"/>
                  </a:cubicBezTo>
                  <a:cubicBezTo>
                    <a:pt x="83" y="77"/>
                    <a:pt x="84" y="76"/>
                    <a:pt x="86" y="76"/>
                  </a:cubicBezTo>
                  <a:cubicBezTo>
                    <a:pt x="87" y="76"/>
                    <a:pt x="89" y="77"/>
                    <a:pt x="90" y="78"/>
                  </a:cubicBezTo>
                  <a:cubicBezTo>
                    <a:pt x="91" y="80"/>
                    <a:pt x="93" y="83"/>
                    <a:pt x="97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101" y="83"/>
                    <a:pt x="104" y="81"/>
                    <a:pt x="107" y="78"/>
                  </a:cubicBezTo>
                  <a:cubicBezTo>
                    <a:pt x="109" y="76"/>
                    <a:pt x="112" y="75"/>
                    <a:pt x="114" y="77"/>
                  </a:cubicBezTo>
                  <a:cubicBezTo>
                    <a:pt x="116" y="79"/>
                    <a:pt x="116" y="82"/>
                    <a:pt x="115" y="84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/>
          </p:spPr>
          <p:txBody>
            <a:bodyPr lIns="91440" tIns="45720" rIns="91440" bIns="45720"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latin typeface="+mj-lt"/>
                <a:ea typeface="宋体" panose="02010600030101010101" pitchFamily="2" charset="-122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08053" y="2409576"/>
              <a:ext cx="4788765" cy="503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670" dirty="0"/>
                <a:t>기획의도</a:t>
              </a:r>
              <a:endParaRPr lang="en-US" altLang="ko-KR" sz="2670" dirty="0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401269" y="2975030"/>
            <a:ext cx="2302081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300" b="1" dirty="0">
                <a:solidFill>
                  <a:schemeClr val="bg1"/>
                </a:solidFill>
              </a:rPr>
              <a:t>목차</a:t>
            </a:r>
            <a:endParaRPr lang="en-US" altLang="ko-KR" sz="5300" b="1" dirty="0">
              <a:solidFill>
                <a:schemeClr val="bg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747972" y="5348945"/>
            <a:ext cx="5996256" cy="678093"/>
            <a:chOff x="5747972" y="5348945"/>
            <a:chExt cx="5996256" cy="678093"/>
          </a:xfrm>
        </p:grpSpPr>
        <p:sp>
          <p:nvSpPr>
            <p:cNvPr id="37" name="오각형 36"/>
            <p:cNvSpPr/>
            <p:nvPr/>
          </p:nvSpPr>
          <p:spPr>
            <a:xfrm flipH="1">
              <a:off x="6271618" y="5348945"/>
              <a:ext cx="5472610" cy="678093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20"/>
            <p:cNvSpPr txBox="1"/>
            <p:nvPr/>
          </p:nvSpPr>
          <p:spPr>
            <a:xfrm>
              <a:off x="5747972" y="5402939"/>
              <a:ext cx="525785" cy="5744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37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Source Han Sans CN Medium" panose="020B0500000000000000" pitchFamily="34" charset="-128"/>
                </a:rPr>
                <a:t>04</a:t>
              </a:r>
              <a:endParaRPr lang="zh-CN" altLang="en-US" sz="3733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Source Han Sans CN Medium" panose="020B0500000000000000" pitchFamily="34" charset="-128"/>
              </a:endParaRPr>
            </a:p>
          </p:txBody>
        </p:sp>
        <p:sp>
          <p:nvSpPr>
            <p:cNvPr id="88" name="淘宝店chenying0907出品 17"/>
            <p:cNvSpPr>
              <a:spLocks noEditPoints="1"/>
            </p:cNvSpPr>
            <p:nvPr/>
          </p:nvSpPr>
          <p:spPr bwMode="auto">
            <a:xfrm>
              <a:off x="11095120" y="5481459"/>
              <a:ext cx="401365" cy="335612"/>
            </a:xfrm>
            <a:custGeom>
              <a:avLst/>
              <a:gdLst>
                <a:gd name="T0" fmla="*/ 80 w 349"/>
                <a:gd name="T1" fmla="*/ 247 h 290"/>
                <a:gd name="T2" fmla="*/ 111 w 349"/>
                <a:gd name="T3" fmla="*/ 247 h 290"/>
                <a:gd name="T4" fmla="*/ 111 w 349"/>
                <a:gd name="T5" fmla="*/ 232 h 290"/>
                <a:gd name="T6" fmla="*/ 153 w 349"/>
                <a:gd name="T7" fmla="*/ 232 h 290"/>
                <a:gd name="T8" fmla="*/ 153 w 349"/>
                <a:gd name="T9" fmla="*/ 44 h 290"/>
                <a:gd name="T10" fmla="*/ 76 w 349"/>
                <a:gd name="T11" fmla="*/ 61 h 290"/>
                <a:gd name="T12" fmla="*/ 78 w 349"/>
                <a:gd name="T13" fmla="*/ 69 h 290"/>
                <a:gd name="T14" fmla="*/ 76 w 349"/>
                <a:gd name="T15" fmla="*/ 77 h 290"/>
                <a:gd name="T16" fmla="*/ 121 w 349"/>
                <a:gd name="T17" fmla="*/ 155 h 290"/>
                <a:gd name="T18" fmla="*/ 125 w 349"/>
                <a:gd name="T19" fmla="*/ 155 h 290"/>
                <a:gd name="T20" fmla="*/ 2 w 349"/>
                <a:gd name="T21" fmla="*/ 155 h 290"/>
                <a:gd name="T22" fmla="*/ 6 w 349"/>
                <a:gd name="T23" fmla="*/ 155 h 290"/>
                <a:gd name="T24" fmla="*/ 6 w 349"/>
                <a:gd name="T25" fmla="*/ 155 h 290"/>
                <a:gd name="T26" fmla="*/ 52 w 349"/>
                <a:gd name="T27" fmla="*/ 77 h 290"/>
                <a:gd name="T28" fmla="*/ 50 w 349"/>
                <a:gd name="T29" fmla="*/ 69 h 290"/>
                <a:gd name="T30" fmla="*/ 62 w 349"/>
                <a:gd name="T31" fmla="*/ 55 h 290"/>
                <a:gd name="T32" fmla="*/ 62 w 349"/>
                <a:gd name="T33" fmla="*/ 51 h 290"/>
                <a:gd name="T34" fmla="*/ 155 w 349"/>
                <a:gd name="T35" fmla="*/ 17 h 290"/>
                <a:gd name="T36" fmla="*/ 170 w 349"/>
                <a:gd name="T37" fmla="*/ 2 h 290"/>
                <a:gd name="T38" fmla="*/ 190 w 349"/>
                <a:gd name="T39" fmla="*/ 9 h 290"/>
                <a:gd name="T40" fmla="*/ 288 w 349"/>
                <a:gd name="T41" fmla="*/ 1 h 290"/>
                <a:gd name="T42" fmla="*/ 290 w 349"/>
                <a:gd name="T43" fmla="*/ 4 h 290"/>
                <a:gd name="T44" fmla="*/ 302 w 349"/>
                <a:gd name="T45" fmla="*/ 18 h 290"/>
                <a:gd name="T46" fmla="*/ 300 w 349"/>
                <a:gd name="T47" fmla="*/ 26 h 290"/>
                <a:gd name="T48" fmla="*/ 344 w 349"/>
                <a:gd name="T49" fmla="*/ 104 h 290"/>
                <a:gd name="T50" fmla="*/ 349 w 349"/>
                <a:gd name="T51" fmla="*/ 104 h 290"/>
                <a:gd name="T52" fmla="*/ 226 w 349"/>
                <a:gd name="T53" fmla="*/ 104 h 290"/>
                <a:gd name="T54" fmla="*/ 230 w 349"/>
                <a:gd name="T55" fmla="*/ 104 h 290"/>
                <a:gd name="T56" fmla="*/ 230 w 349"/>
                <a:gd name="T57" fmla="*/ 104 h 290"/>
                <a:gd name="T58" fmla="*/ 276 w 349"/>
                <a:gd name="T59" fmla="*/ 26 h 290"/>
                <a:gd name="T60" fmla="*/ 273 w 349"/>
                <a:gd name="T61" fmla="*/ 18 h 290"/>
                <a:gd name="T62" fmla="*/ 274 w 349"/>
                <a:gd name="T63" fmla="*/ 17 h 290"/>
                <a:gd name="T64" fmla="*/ 196 w 349"/>
                <a:gd name="T65" fmla="*/ 34 h 290"/>
                <a:gd name="T66" fmla="*/ 196 w 349"/>
                <a:gd name="T67" fmla="*/ 232 h 290"/>
                <a:gd name="T68" fmla="*/ 235 w 349"/>
                <a:gd name="T69" fmla="*/ 232 h 290"/>
                <a:gd name="T70" fmla="*/ 235 w 349"/>
                <a:gd name="T71" fmla="*/ 247 h 290"/>
                <a:gd name="T72" fmla="*/ 265 w 349"/>
                <a:gd name="T73" fmla="*/ 247 h 290"/>
                <a:gd name="T74" fmla="*/ 265 w 349"/>
                <a:gd name="T75" fmla="*/ 290 h 290"/>
                <a:gd name="T76" fmla="*/ 80 w 349"/>
                <a:gd name="T77" fmla="*/ 290 h 290"/>
                <a:gd name="T78" fmla="*/ 80 w 349"/>
                <a:gd name="T79" fmla="*/ 247 h 290"/>
                <a:gd name="T80" fmla="*/ 292 w 349"/>
                <a:gd name="T81" fmla="*/ 32 h 290"/>
                <a:gd name="T82" fmla="*/ 288 w 349"/>
                <a:gd name="T83" fmla="*/ 33 h 290"/>
                <a:gd name="T84" fmla="*/ 284 w 349"/>
                <a:gd name="T85" fmla="*/ 32 h 290"/>
                <a:gd name="T86" fmla="*/ 241 w 349"/>
                <a:gd name="T87" fmla="*/ 104 h 290"/>
                <a:gd name="T88" fmla="*/ 333 w 349"/>
                <a:gd name="T89" fmla="*/ 104 h 290"/>
                <a:gd name="T90" fmla="*/ 292 w 349"/>
                <a:gd name="T91" fmla="*/ 32 h 290"/>
                <a:gd name="T92" fmla="*/ 68 w 349"/>
                <a:gd name="T93" fmla="*/ 83 h 290"/>
                <a:gd name="T94" fmla="*/ 64 w 349"/>
                <a:gd name="T95" fmla="*/ 83 h 290"/>
                <a:gd name="T96" fmla="*/ 60 w 349"/>
                <a:gd name="T97" fmla="*/ 83 h 290"/>
                <a:gd name="T98" fmla="*/ 17 w 349"/>
                <a:gd name="T99" fmla="*/ 155 h 290"/>
                <a:gd name="T100" fmla="*/ 110 w 349"/>
                <a:gd name="T101" fmla="*/ 155 h 290"/>
                <a:gd name="T102" fmla="*/ 68 w 349"/>
                <a:gd name="T103" fmla="*/ 83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9" h="290">
                  <a:moveTo>
                    <a:pt x="80" y="247"/>
                  </a:moveTo>
                  <a:cubicBezTo>
                    <a:pt x="111" y="247"/>
                    <a:pt x="111" y="247"/>
                    <a:pt x="111" y="247"/>
                  </a:cubicBezTo>
                  <a:cubicBezTo>
                    <a:pt x="111" y="232"/>
                    <a:pt x="111" y="232"/>
                    <a:pt x="111" y="232"/>
                  </a:cubicBezTo>
                  <a:cubicBezTo>
                    <a:pt x="153" y="232"/>
                    <a:pt x="153" y="232"/>
                    <a:pt x="153" y="232"/>
                  </a:cubicBezTo>
                  <a:cubicBezTo>
                    <a:pt x="153" y="44"/>
                    <a:pt x="153" y="44"/>
                    <a:pt x="153" y="44"/>
                  </a:cubicBezTo>
                  <a:cubicBezTo>
                    <a:pt x="76" y="61"/>
                    <a:pt x="76" y="61"/>
                    <a:pt x="76" y="61"/>
                  </a:cubicBezTo>
                  <a:cubicBezTo>
                    <a:pt x="78" y="63"/>
                    <a:pt x="78" y="66"/>
                    <a:pt x="78" y="69"/>
                  </a:cubicBezTo>
                  <a:cubicBezTo>
                    <a:pt x="78" y="72"/>
                    <a:pt x="78" y="75"/>
                    <a:pt x="76" y="77"/>
                  </a:cubicBezTo>
                  <a:cubicBezTo>
                    <a:pt x="121" y="155"/>
                    <a:pt x="121" y="155"/>
                    <a:pt x="121" y="155"/>
                  </a:cubicBezTo>
                  <a:cubicBezTo>
                    <a:pt x="125" y="155"/>
                    <a:pt x="125" y="155"/>
                    <a:pt x="125" y="155"/>
                  </a:cubicBezTo>
                  <a:cubicBezTo>
                    <a:pt x="123" y="201"/>
                    <a:pt x="0" y="200"/>
                    <a:pt x="2" y="155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1" y="75"/>
                    <a:pt x="50" y="72"/>
                    <a:pt x="50" y="69"/>
                  </a:cubicBezTo>
                  <a:cubicBezTo>
                    <a:pt x="50" y="62"/>
                    <a:pt x="55" y="56"/>
                    <a:pt x="62" y="55"/>
                  </a:cubicBezTo>
                  <a:cubicBezTo>
                    <a:pt x="62" y="51"/>
                    <a:pt x="62" y="51"/>
                    <a:pt x="62" y="51"/>
                  </a:cubicBezTo>
                  <a:cubicBezTo>
                    <a:pt x="155" y="17"/>
                    <a:pt x="155" y="17"/>
                    <a:pt x="155" y="17"/>
                  </a:cubicBezTo>
                  <a:cubicBezTo>
                    <a:pt x="156" y="10"/>
                    <a:pt x="162" y="4"/>
                    <a:pt x="170" y="2"/>
                  </a:cubicBezTo>
                  <a:cubicBezTo>
                    <a:pt x="178" y="0"/>
                    <a:pt x="186" y="3"/>
                    <a:pt x="190" y="9"/>
                  </a:cubicBezTo>
                  <a:cubicBezTo>
                    <a:pt x="288" y="1"/>
                    <a:pt x="288" y="1"/>
                    <a:pt x="288" y="1"/>
                  </a:cubicBezTo>
                  <a:cubicBezTo>
                    <a:pt x="290" y="4"/>
                    <a:pt x="290" y="4"/>
                    <a:pt x="290" y="4"/>
                  </a:cubicBezTo>
                  <a:cubicBezTo>
                    <a:pt x="297" y="5"/>
                    <a:pt x="302" y="11"/>
                    <a:pt x="302" y="18"/>
                  </a:cubicBezTo>
                  <a:cubicBezTo>
                    <a:pt x="302" y="21"/>
                    <a:pt x="301" y="24"/>
                    <a:pt x="300" y="26"/>
                  </a:cubicBezTo>
                  <a:cubicBezTo>
                    <a:pt x="344" y="104"/>
                    <a:pt x="344" y="104"/>
                    <a:pt x="344" y="104"/>
                  </a:cubicBezTo>
                  <a:cubicBezTo>
                    <a:pt x="349" y="104"/>
                    <a:pt x="349" y="104"/>
                    <a:pt x="349" y="104"/>
                  </a:cubicBezTo>
                  <a:cubicBezTo>
                    <a:pt x="347" y="150"/>
                    <a:pt x="224" y="150"/>
                    <a:pt x="226" y="104"/>
                  </a:cubicBezTo>
                  <a:cubicBezTo>
                    <a:pt x="230" y="104"/>
                    <a:pt x="230" y="104"/>
                    <a:pt x="230" y="104"/>
                  </a:cubicBezTo>
                  <a:cubicBezTo>
                    <a:pt x="230" y="104"/>
                    <a:pt x="230" y="104"/>
                    <a:pt x="230" y="104"/>
                  </a:cubicBezTo>
                  <a:cubicBezTo>
                    <a:pt x="276" y="26"/>
                    <a:pt x="276" y="26"/>
                    <a:pt x="276" y="26"/>
                  </a:cubicBezTo>
                  <a:cubicBezTo>
                    <a:pt x="274" y="24"/>
                    <a:pt x="273" y="21"/>
                    <a:pt x="273" y="18"/>
                  </a:cubicBezTo>
                  <a:cubicBezTo>
                    <a:pt x="273" y="18"/>
                    <a:pt x="273" y="17"/>
                    <a:pt x="274" y="17"/>
                  </a:cubicBezTo>
                  <a:cubicBezTo>
                    <a:pt x="196" y="34"/>
                    <a:pt x="196" y="34"/>
                    <a:pt x="196" y="34"/>
                  </a:cubicBezTo>
                  <a:cubicBezTo>
                    <a:pt x="196" y="232"/>
                    <a:pt x="196" y="232"/>
                    <a:pt x="196" y="232"/>
                  </a:cubicBezTo>
                  <a:cubicBezTo>
                    <a:pt x="235" y="232"/>
                    <a:pt x="235" y="232"/>
                    <a:pt x="235" y="232"/>
                  </a:cubicBezTo>
                  <a:cubicBezTo>
                    <a:pt x="235" y="247"/>
                    <a:pt x="235" y="247"/>
                    <a:pt x="235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90"/>
                    <a:pt x="265" y="290"/>
                    <a:pt x="265" y="290"/>
                  </a:cubicBezTo>
                  <a:cubicBezTo>
                    <a:pt x="80" y="290"/>
                    <a:pt x="80" y="290"/>
                    <a:pt x="80" y="290"/>
                  </a:cubicBezTo>
                  <a:cubicBezTo>
                    <a:pt x="80" y="247"/>
                    <a:pt x="80" y="247"/>
                    <a:pt x="80" y="247"/>
                  </a:cubicBezTo>
                  <a:close/>
                  <a:moveTo>
                    <a:pt x="292" y="32"/>
                  </a:moveTo>
                  <a:cubicBezTo>
                    <a:pt x="291" y="32"/>
                    <a:pt x="289" y="33"/>
                    <a:pt x="288" y="33"/>
                  </a:cubicBezTo>
                  <a:cubicBezTo>
                    <a:pt x="286" y="33"/>
                    <a:pt x="285" y="32"/>
                    <a:pt x="284" y="32"/>
                  </a:cubicBezTo>
                  <a:cubicBezTo>
                    <a:pt x="241" y="104"/>
                    <a:pt x="241" y="104"/>
                    <a:pt x="241" y="104"/>
                  </a:cubicBezTo>
                  <a:cubicBezTo>
                    <a:pt x="333" y="104"/>
                    <a:pt x="333" y="104"/>
                    <a:pt x="333" y="104"/>
                  </a:cubicBezTo>
                  <a:cubicBezTo>
                    <a:pt x="292" y="32"/>
                    <a:pt x="292" y="32"/>
                    <a:pt x="292" y="32"/>
                  </a:cubicBezTo>
                  <a:close/>
                  <a:moveTo>
                    <a:pt x="68" y="83"/>
                  </a:moveTo>
                  <a:cubicBezTo>
                    <a:pt x="67" y="83"/>
                    <a:pt x="65" y="83"/>
                    <a:pt x="64" y="83"/>
                  </a:cubicBezTo>
                  <a:cubicBezTo>
                    <a:pt x="63" y="83"/>
                    <a:pt x="61" y="83"/>
                    <a:pt x="60" y="83"/>
                  </a:cubicBezTo>
                  <a:cubicBezTo>
                    <a:pt x="17" y="155"/>
                    <a:pt x="17" y="155"/>
                    <a:pt x="17" y="155"/>
                  </a:cubicBezTo>
                  <a:cubicBezTo>
                    <a:pt x="110" y="155"/>
                    <a:pt x="110" y="155"/>
                    <a:pt x="110" y="155"/>
                  </a:cubicBezTo>
                  <a:lnTo>
                    <a:pt x="68" y="83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+mj-lt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705842" y="5436383"/>
              <a:ext cx="4380726" cy="503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670" dirty="0"/>
                <a:t>프로그램 시연 및 질의응답</a:t>
              </a:r>
              <a:endParaRPr lang="en-US" altLang="ko-KR" sz="2670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735148" y="3824137"/>
            <a:ext cx="6011947" cy="678093"/>
            <a:chOff x="5735148" y="3824137"/>
            <a:chExt cx="6011947" cy="678093"/>
          </a:xfrm>
        </p:grpSpPr>
        <p:sp>
          <p:nvSpPr>
            <p:cNvPr id="35" name="오각형 34"/>
            <p:cNvSpPr/>
            <p:nvPr/>
          </p:nvSpPr>
          <p:spPr>
            <a:xfrm flipH="1">
              <a:off x="6274485" y="3824137"/>
              <a:ext cx="5472610" cy="678093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20"/>
            <p:cNvSpPr txBox="1"/>
            <p:nvPr/>
          </p:nvSpPr>
          <p:spPr>
            <a:xfrm>
              <a:off x="5735148" y="3889951"/>
              <a:ext cx="525785" cy="5744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37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Source Han Sans CN Medium" panose="020B0500000000000000" pitchFamily="34" charset="-128"/>
                </a:rPr>
                <a:t>03</a:t>
              </a:r>
              <a:endParaRPr lang="zh-CN" altLang="en-US" sz="3733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Source Han Sans CN Medium" panose="020B0500000000000000" pitchFamily="34" charset="-128"/>
              </a:endParaRPr>
            </a:p>
          </p:txBody>
        </p:sp>
        <p:sp>
          <p:nvSpPr>
            <p:cNvPr id="91" name="淘宝店chenying0907出品 20"/>
            <p:cNvSpPr>
              <a:spLocks noEditPoints="1"/>
            </p:cNvSpPr>
            <p:nvPr/>
          </p:nvSpPr>
          <p:spPr bwMode="auto">
            <a:xfrm>
              <a:off x="11086568" y="4037558"/>
              <a:ext cx="408899" cy="279174"/>
            </a:xfrm>
            <a:custGeom>
              <a:avLst/>
              <a:gdLst>
                <a:gd name="T0" fmla="*/ 323 w 346"/>
                <a:gd name="T1" fmla="*/ 96 h 235"/>
                <a:gd name="T2" fmla="*/ 306 w 346"/>
                <a:gd name="T3" fmla="*/ 83 h 235"/>
                <a:gd name="T4" fmla="*/ 268 w 346"/>
                <a:gd name="T5" fmla="*/ 37 h 235"/>
                <a:gd name="T6" fmla="*/ 255 w 346"/>
                <a:gd name="T7" fmla="*/ 13 h 235"/>
                <a:gd name="T8" fmla="*/ 255 w 346"/>
                <a:gd name="T9" fmla="*/ 13 h 235"/>
                <a:gd name="T10" fmla="*/ 225 w 346"/>
                <a:gd name="T11" fmla="*/ 0 h 235"/>
                <a:gd name="T12" fmla="*/ 194 w 346"/>
                <a:gd name="T13" fmla="*/ 13 h 235"/>
                <a:gd name="T14" fmla="*/ 194 w 346"/>
                <a:gd name="T15" fmla="*/ 13 h 235"/>
                <a:gd name="T16" fmla="*/ 181 w 346"/>
                <a:gd name="T17" fmla="*/ 44 h 235"/>
                <a:gd name="T18" fmla="*/ 189 w 346"/>
                <a:gd name="T19" fmla="*/ 68 h 235"/>
                <a:gd name="T20" fmla="*/ 189 w 346"/>
                <a:gd name="T21" fmla="*/ 75 h 235"/>
                <a:gd name="T22" fmla="*/ 179 w 346"/>
                <a:gd name="T23" fmla="*/ 75 h 235"/>
                <a:gd name="T24" fmla="*/ 158 w 346"/>
                <a:gd name="T25" fmla="*/ 75 h 235"/>
                <a:gd name="T26" fmla="*/ 158 w 346"/>
                <a:gd name="T27" fmla="*/ 68 h 235"/>
                <a:gd name="T28" fmla="*/ 166 w 346"/>
                <a:gd name="T29" fmla="*/ 44 h 235"/>
                <a:gd name="T30" fmla="*/ 153 w 346"/>
                <a:gd name="T31" fmla="*/ 13 h 235"/>
                <a:gd name="T32" fmla="*/ 153 w 346"/>
                <a:gd name="T33" fmla="*/ 13 h 235"/>
                <a:gd name="T34" fmla="*/ 122 w 346"/>
                <a:gd name="T35" fmla="*/ 0 h 235"/>
                <a:gd name="T36" fmla="*/ 91 w 346"/>
                <a:gd name="T37" fmla="*/ 13 h 235"/>
                <a:gd name="T38" fmla="*/ 91 w 346"/>
                <a:gd name="T39" fmla="*/ 13 h 235"/>
                <a:gd name="T40" fmla="*/ 79 w 346"/>
                <a:gd name="T41" fmla="*/ 37 h 235"/>
                <a:gd name="T42" fmla="*/ 41 w 346"/>
                <a:gd name="T43" fmla="*/ 83 h 235"/>
                <a:gd name="T44" fmla="*/ 24 w 346"/>
                <a:gd name="T45" fmla="*/ 96 h 235"/>
                <a:gd name="T46" fmla="*/ 0 w 346"/>
                <a:gd name="T47" fmla="*/ 153 h 235"/>
                <a:gd name="T48" fmla="*/ 24 w 346"/>
                <a:gd name="T49" fmla="*/ 211 h 235"/>
                <a:gd name="T50" fmla="*/ 82 w 346"/>
                <a:gd name="T51" fmla="*/ 235 h 235"/>
                <a:gd name="T52" fmla="*/ 140 w 346"/>
                <a:gd name="T53" fmla="*/ 211 h 235"/>
                <a:gd name="T54" fmla="*/ 164 w 346"/>
                <a:gd name="T55" fmla="*/ 153 h 235"/>
                <a:gd name="T56" fmla="*/ 157 w 346"/>
                <a:gd name="T57" fmla="*/ 122 h 235"/>
                <a:gd name="T58" fmla="*/ 157 w 346"/>
                <a:gd name="T59" fmla="*/ 114 h 235"/>
                <a:gd name="T60" fmla="*/ 190 w 346"/>
                <a:gd name="T61" fmla="*/ 114 h 235"/>
                <a:gd name="T62" fmla="*/ 190 w 346"/>
                <a:gd name="T63" fmla="*/ 122 h 235"/>
                <a:gd name="T64" fmla="*/ 183 w 346"/>
                <a:gd name="T65" fmla="*/ 153 h 235"/>
                <a:gd name="T66" fmla="*/ 207 w 346"/>
                <a:gd name="T67" fmla="*/ 211 h 235"/>
                <a:gd name="T68" fmla="*/ 265 w 346"/>
                <a:gd name="T69" fmla="*/ 235 h 235"/>
                <a:gd name="T70" fmla="*/ 323 w 346"/>
                <a:gd name="T71" fmla="*/ 211 h 235"/>
                <a:gd name="T72" fmla="*/ 346 w 346"/>
                <a:gd name="T73" fmla="*/ 153 h 235"/>
                <a:gd name="T74" fmla="*/ 323 w 346"/>
                <a:gd name="T75" fmla="*/ 96 h 235"/>
                <a:gd name="T76" fmla="*/ 119 w 346"/>
                <a:gd name="T77" fmla="*/ 191 h 235"/>
                <a:gd name="T78" fmla="*/ 82 w 346"/>
                <a:gd name="T79" fmla="*/ 206 h 235"/>
                <a:gd name="T80" fmla="*/ 45 w 346"/>
                <a:gd name="T81" fmla="*/ 191 h 235"/>
                <a:gd name="T82" fmla="*/ 29 w 346"/>
                <a:gd name="T83" fmla="*/ 153 h 235"/>
                <a:gd name="T84" fmla="*/ 45 w 346"/>
                <a:gd name="T85" fmla="*/ 116 h 235"/>
                <a:gd name="T86" fmla="*/ 82 w 346"/>
                <a:gd name="T87" fmla="*/ 101 h 235"/>
                <a:gd name="T88" fmla="*/ 119 w 346"/>
                <a:gd name="T89" fmla="*/ 116 h 235"/>
                <a:gd name="T90" fmla="*/ 135 w 346"/>
                <a:gd name="T91" fmla="*/ 153 h 235"/>
                <a:gd name="T92" fmla="*/ 119 w 346"/>
                <a:gd name="T93" fmla="*/ 191 h 235"/>
                <a:gd name="T94" fmla="*/ 302 w 346"/>
                <a:gd name="T95" fmla="*/ 191 h 235"/>
                <a:gd name="T96" fmla="*/ 265 w 346"/>
                <a:gd name="T97" fmla="*/ 206 h 235"/>
                <a:gd name="T98" fmla="*/ 228 w 346"/>
                <a:gd name="T99" fmla="*/ 191 h 235"/>
                <a:gd name="T100" fmla="*/ 212 w 346"/>
                <a:gd name="T101" fmla="*/ 153 h 235"/>
                <a:gd name="T102" fmla="*/ 228 w 346"/>
                <a:gd name="T103" fmla="*/ 116 h 235"/>
                <a:gd name="T104" fmla="*/ 265 w 346"/>
                <a:gd name="T105" fmla="*/ 101 h 235"/>
                <a:gd name="T106" fmla="*/ 302 w 346"/>
                <a:gd name="T107" fmla="*/ 116 h 235"/>
                <a:gd name="T108" fmla="*/ 318 w 346"/>
                <a:gd name="T109" fmla="*/ 153 h 235"/>
                <a:gd name="T110" fmla="*/ 302 w 346"/>
                <a:gd name="T111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235">
                  <a:moveTo>
                    <a:pt x="323" y="96"/>
                  </a:moveTo>
                  <a:cubicBezTo>
                    <a:pt x="318" y="91"/>
                    <a:pt x="312" y="87"/>
                    <a:pt x="306" y="83"/>
                  </a:cubicBezTo>
                  <a:cubicBezTo>
                    <a:pt x="268" y="37"/>
                    <a:pt x="268" y="37"/>
                    <a:pt x="268" y="37"/>
                  </a:cubicBezTo>
                  <a:cubicBezTo>
                    <a:pt x="266" y="28"/>
                    <a:pt x="262" y="19"/>
                    <a:pt x="255" y="13"/>
                  </a:cubicBezTo>
                  <a:cubicBezTo>
                    <a:pt x="255" y="13"/>
                    <a:pt x="255" y="13"/>
                    <a:pt x="255" y="13"/>
                  </a:cubicBezTo>
                  <a:cubicBezTo>
                    <a:pt x="248" y="5"/>
                    <a:pt x="237" y="0"/>
                    <a:pt x="225" y="0"/>
                  </a:cubicBezTo>
                  <a:cubicBezTo>
                    <a:pt x="213" y="0"/>
                    <a:pt x="202" y="5"/>
                    <a:pt x="194" y="13"/>
                  </a:cubicBezTo>
                  <a:cubicBezTo>
                    <a:pt x="194" y="13"/>
                    <a:pt x="194" y="13"/>
                    <a:pt x="194" y="13"/>
                  </a:cubicBezTo>
                  <a:cubicBezTo>
                    <a:pt x="186" y="21"/>
                    <a:pt x="181" y="32"/>
                    <a:pt x="181" y="44"/>
                  </a:cubicBezTo>
                  <a:cubicBezTo>
                    <a:pt x="181" y="53"/>
                    <a:pt x="184" y="61"/>
                    <a:pt x="189" y="68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79" y="75"/>
                    <a:pt x="179" y="75"/>
                    <a:pt x="17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68"/>
                    <a:pt x="158" y="68"/>
                    <a:pt x="158" y="68"/>
                  </a:cubicBezTo>
                  <a:cubicBezTo>
                    <a:pt x="163" y="61"/>
                    <a:pt x="166" y="53"/>
                    <a:pt x="166" y="44"/>
                  </a:cubicBezTo>
                  <a:cubicBezTo>
                    <a:pt x="166" y="32"/>
                    <a:pt x="161" y="21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45" y="5"/>
                    <a:pt x="134" y="0"/>
                    <a:pt x="122" y="0"/>
                  </a:cubicBezTo>
                  <a:cubicBezTo>
                    <a:pt x="110" y="0"/>
                    <a:pt x="99" y="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85" y="19"/>
                    <a:pt x="81" y="28"/>
                    <a:pt x="79" y="37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35" y="87"/>
                    <a:pt x="29" y="91"/>
                    <a:pt x="24" y="96"/>
                  </a:cubicBezTo>
                  <a:cubicBezTo>
                    <a:pt x="10" y="111"/>
                    <a:pt x="0" y="131"/>
                    <a:pt x="0" y="153"/>
                  </a:cubicBezTo>
                  <a:cubicBezTo>
                    <a:pt x="0" y="176"/>
                    <a:pt x="10" y="196"/>
                    <a:pt x="24" y="211"/>
                  </a:cubicBezTo>
                  <a:cubicBezTo>
                    <a:pt x="39" y="226"/>
                    <a:pt x="59" y="235"/>
                    <a:pt x="82" y="235"/>
                  </a:cubicBezTo>
                  <a:cubicBezTo>
                    <a:pt x="105" y="235"/>
                    <a:pt x="125" y="226"/>
                    <a:pt x="140" y="211"/>
                  </a:cubicBezTo>
                  <a:cubicBezTo>
                    <a:pt x="154" y="196"/>
                    <a:pt x="164" y="176"/>
                    <a:pt x="164" y="153"/>
                  </a:cubicBezTo>
                  <a:cubicBezTo>
                    <a:pt x="164" y="142"/>
                    <a:pt x="161" y="131"/>
                    <a:pt x="157" y="122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90" y="114"/>
                    <a:pt x="190" y="114"/>
                    <a:pt x="190" y="114"/>
                  </a:cubicBezTo>
                  <a:cubicBezTo>
                    <a:pt x="190" y="122"/>
                    <a:pt x="190" y="122"/>
                    <a:pt x="190" y="122"/>
                  </a:cubicBezTo>
                  <a:cubicBezTo>
                    <a:pt x="186" y="131"/>
                    <a:pt x="183" y="142"/>
                    <a:pt x="183" y="153"/>
                  </a:cubicBezTo>
                  <a:cubicBezTo>
                    <a:pt x="183" y="176"/>
                    <a:pt x="192" y="196"/>
                    <a:pt x="207" y="211"/>
                  </a:cubicBezTo>
                  <a:cubicBezTo>
                    <a:pt x="222" y="226"/>
                    <a:pt x="242" y="235"/>
                    <a:pt x="265" y="235"/>
                  </a:cubicBezTo>
                  <a:cubicBezTo>
                    <a:pt x="287" y="235"/>
                    <a:pt x="308" y="226"/>
                    <a:pt x="323" y="211"/>
                  </a:cubicBezTo>
                  <a:cubicBezTo>
                    <a:pt x="337" y="196"/>
                    <a:pt x="346" y="176"/>
                    <a:pt x="346" y="153"/>
                  </a:cubicBezTo>
                  <a:cubicBezTo>
                    <a:pt x="346" y="131"/>
                    <a:pt x="337" y="111"/>
                    <a:pt x="323" y="96"/>
                  </a:cubicBezTo>
                  <a:close/>
                  <a:moveTo>
                    <a:pt x="119" y="191"/>
                  </a:moveTo>
                  <a:cubicBezTo>
                    <a:pt x="110" y="200"/>
                    <a:pt x="97" y="206"/>
                    <a:pt x="82" y="206"/>
                  </a:cubicBezTo>
                  <a:cubicBezTo>
                    <a:pt x="67" y="206"/>
                    <a:pt x="54" y="200"/>
                    <a:pt x="45" y="191"/>
                  </a:cubicBezTo>
                  <a:cubicBezTo>
                    <a:pt x="35" y="181"/>
                    <a:pt x="29" y="168"/>
                    <a:pt x="29" y="153"/>
                  </a:cubicBezTo>
                  <a:cubicBezTo>
                    <a:pt x="29" y="139"/>
                    <a:pt x="35" y="126"/>
                    <a:pt x="45" y="116"/>
                  </a:cubicBezTo>
                  <a:cubicBezTo>
                    <a:pt x="54" y="107"/>
                    <a:pt x="67" y="101"/>
                    <a:pt x="82" y="101"/>
                  </a:cubicBezTo>
                  <a:cubicBezTo>
                    <a:pt x="97" y="101"/>
                    <a:pt x="110" y="107"/>
                    <a:pt x="119" y="116"/>
                  </a:cubicBezTo>
                  <a:cubicBezTo>
                    <a:pt x="129" y="126"/>
                    <a:pt x="135" y="139"/>
                    <a:pt x="135" y="153"/>
                  </a:cubicBezTo>
                  <a:cubicBezTo>
                    <a:pt x="135" y="168"/>
                    <a:pt x="129" y="181"/>
                    <a:pt x="119" y="191"/>
                  </a:cubicBezTo>
                  <a:close/>
                  <a:moveTo>
                    <a:pt x="302" y="191"/>
                  </a:moveTo>
                  <a:cubicBezTo>
                    <a:pt x="293" y="200"/>
                    <a:pt x="279" y="206"/>
                    <a:pt x="265" y="206"/>
                  </a:cubicBezTo>
                  <a:cubicBezTo>
                    <a:pt x="250" y="206"/>
                    <a:pt x="237" y="200"/>
                    <a:pt x="228" y="191"/>
                  </a:cubicBezTo>
                  <a:cubicBezTo>
                    <a:pt x="218" y="181"/>
                    <a:pt x="212" y="168"/>
                    <a:pt x="212" y="153"/>
                  </a:cubicBezTo>
                  <a:cubicBezTo>
                    <a:pt x="212" y="139"/>
                    <a:pt x="218" y="126"/>
                    <a:pt x="228" y="116"/>
                  </a:cubicBezTo>
                  <a:cubicBezTo>
                    <a:pt x="237" y="107"/>
                    <a:pt x="250" y="101"/>
                    <a:pt x="265" y="101"/>
                  </a:cubicBezTo>
                  <a:cubicBezTo>
                    <a:pt x="279" y="101"/>
                    <a:pt x="293" y="107"/>
                    <a:pt x="302" y="116"/>
                  </a:cubicBezTo>
                  <a:cubicBezTo>
                    <a:pt x="312" y="126"/>
                    <a:pt x="318" y="139"/>
                    <a:pt x="318" y="153"/>
                  </a:cubicBezTo>
                  <a:cubicBezTo>
                    <a:pt x="318" y="168"/>
                    <a:pt x="312" y="181"/>
                    <a:pt x="302" y="191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162560" tIns="81280" rIns="162560" bIns="8128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Source Han Sans CN Medium" panose="020B0500000000000000" pitchFamily="34" charset="-128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05842" y="3911575"/>
              <a:ext cx="4788765" cy="503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70" dirty="0"/>
                <a:t>HTML </a:t>
              </a:r>
              <a:r>
                <a:rPr lang="ko-KR" altLang="en-US" sz="2670" dirty="0"/>
                <a:t>화면구현 내용</a:t>
              </a:r>
              <a:endParaRPr lang="en-US" altLang="ko-KR" sz="2670" dirty="0"/>
            </a:p>
          </p:txBody>
        </p:sp>
      </p:grpSp>
    </p:spTree>
    <p:extLst>
      <p:ext uri="{BB962C8B-B14F-4D97-AF65-F5344CB8AC3E}">
        <p14:creationId xmlns:p14="http://schemas.microsoft.com/office/powerpoint/2010/main" val="121147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288268"/>
            <a:ext cx="6023322" cy="584775"/>
            <a:chOff x="8312" y="936659"/>
            <a:chExt cx="6023322" cy="584775"/>
          </a:xfrm>
        </p:grpSpPr>
        <p:grpSp>
          <p:nvGrpSpPr>
            <p:cNvPr id="4" name="그룹 3"/>
            <p:cNvGrpSpPr/>
            <p:nvPr/>
          </p:nvGrpSpPr>
          <p:grpSpPr>
            <a:xfrm>
              <a:off x="8312" y="1013046"/>
              <a:ext cx="839586" cy="432000"/>
              <a:chOff x="8312" y="1001373"/>
              <a:chExt cx="839586" cy="432000"/>
            </a:xfrm>
          </p:grpSpPr>
          <p:sp>
            <p:nvSpPr>
              <p:cNvPr id="6" name="오각형 5"/>
              <p:cNvSpPr/>
              <p:nvPr/>
            </p:nvSpPr>
            <p:spPr>
              <a:xfrm>
                <a:off x="270328" y="1001373"/>
                <a:ext cx="577570" cy="432000"/>
              </a:xfrm>
              <a:prstGeom prst="homePlate">
                <a:avLst>
                  <a:gd name="adj" fmla="val 3781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8312" y="1001373"/>
                <a:ext cx="108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160712" y="1001373"/>
                <a:ext cx="72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927619" y="936659"/>
              <a:ext cx="51040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err="1"/>
                <a:t>조원소개</a:t>
              </a:r>
              <a:endParaRPr lang="ko-KR" altLang="en-US" sz="3200" b="1" dirty="0"/>
            </a:p>
          </p:txBody>
        </p:sp>
      </p:grpSp>
      <p:sp>
        <p:nvSpPr>
          <p:cNvPr id="9" name="KSO_Shape"/>
          <p:cNvSpPr>
            <a:spLocks/>
          </p:cNvSpPr>
          <p:nvPr/>
        </p:nvSpPr>
        <p:spPr bwMode="auto">
          <a:xfrm>
            <a:off x="336448" y="386172"/>
            <a:ext cx="370549" cy="366843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91440" tIns="45720" rIns="91440" bIns="45720"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 dirty="0">
              <a:solidFill>
                <a:srgbClr val="FFFFFF"/>
              </a:solidFill>
              <a:latin typeface="Source Han Sans CN Medium" panose="020B0500000000000000" pitchFamily="34" charset="-128"/>
              <a:ea typeface="宋体" panose="02010600030101010101" pitchFamily="2" charset="-122"/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7471014" y="1594246"/>
            <a:ext cx="2059733" cy="4474643"/>
            <a:chOff x="7471014" y="1594246"/>
            <a:chExt cx="2059733" cy="4474643"/>
          </a:xfrm>
        </p:grpSpPr>
        <p:sp>
          <p:nvSpPr>
            <p:cNvPr id="75" name="모서리가 둥근 직사각형 74"/>
            <p:cNvSpPr/>
            <p:nvPr/>
          </p:nvSpPr>
          <p:spPr>
            <a:xfrm>
              <a:off x="7614375" y="4336887"/>
              <a:ext cx="1745123" cy="173200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圆角淘宝店chenying0907出品 231"/>
            <p:cNvSpPr/>
            <p:nvPr/>
          </p:nvSpPr>
          <p:spPr>
            <a:xfrm>
              <a:off x="7596733" y="3617964"/>
              <a:ext cx="1762052" cy="3871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 w="1905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667" dirty="0">
                <a:solidFill>
                  <a:prstClr val="black"/>
                </a:solidFill>
              </a:endParaRPr>
            </a:p>
          </p:txBody>
        </p:sp>
        <p:sp>
          <p:nvSpPr>
            <p:cNvPr id="19" name="TextBox 12"/>
            <p:cNvSpPr txBox="1"/>
            <p:nvPr/>
          </p:nvSpPr>
          <p:spPr>
            <a:xfrm>
              <a:off x="7964798" y="3613459"/>
              <a:ext cx="1024319" cy="4104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2667" dirty="0" err="1">
                  <a:solidFill>
                    <a:schemeClr val="bg1"/>
                  </a:solidFill>
                  <a:ea typeface="Source Han Sans CN Medium" panose="020B0500000000000000" pitchFamily="34" charset="-128"/>
                </a:rPr>
                <a:t>윤다예</a:t>
              </a:r>
              <a:endParaRPr lang="zh-CN" altLang="en-US" sz="2667" dirty="0">
                <a:solidFill>
                  <a:schemeClr val="bg1"/>
                </a:solidFill>
                <a:ea typeface="Source Han Sans CN Medium" panose="020B0500000000000000" pitchFamily="34" charset="-128"/>
              </a:endParaRPr>
            </a:p>
          </p:txBody>
        </p:sp>
        <p:sp>
          <p:nvSpPr>
            <p:cNvPr id="12" name="TextBox 16"/>
            <p:cNvSpPr txBox="1"/>
            <p:nvPr/>
          </p:nvSpPr>
          <p:spPr>
            <a:xfrm>
              <a:off x="7471014" y="4284254"/>
              <a:ext cx="2059733" cy="502935"/>
            </a:xfrm>
            <a:prstGeom prst="rect">
              <a:avLst/>
            </a:prstGeom>
            <a:noFill/>
          </p:spPr>
          <p:txBody>
            <a:bodyPr wrap="square" lIns="91603" tIns="45803" rIns="91603" bIns="45803" rtlCol="0">
              <a:spAutoFit/>
            </a:bodyPr>
            <a:lstStyle/>
            <a:p>
              <a:pPr algn="ctr"/>
              <a:r>
                <a:rPr lang="en-US" altLang="ko-KR" sz="2667" dirty="0">
                  <a:latin typeface="+mj-lt"/>
                  <a:ea typeface="Source Han Sans CN Medium" panose="020B0500000000000000" pitchFamily="34" charset="-128"/>
                </a:rPr>
                <a:t>&lt;</a:t>
              </a:r>
              <a:r>
                <a:rPr lang="ko-KR" altLang="en-US" sz="2667" dirty="0">
                  <a:latin typeface="+mj-lt"/>
                  <a:ea typeface="Source Han Sans CN Medium" panose="020B0500000000000000" pitchFamily="34" charset="-128"/>
                </a:rPr>
                <a:t>조원</a:t>
              </a:r>
              <a:r>
                <a:rPr lang="en-US" altLang="ko-KR" sz="2667" dirty="0">
                  <a:latin typeface="+mj-lt"/>
                  <a:ea typeface="Source Han Sans CN Medium" panose="020B0500000000000000" pitchFamily="34" charset="-128"/>
                </a:rPr>
                <a:t>&gt;</a:t>
              </a:r>
              <a:endParaRPr lang="en-US" altLang="zh-CN" sz="2667" dirty="0">
                <a:latin typeface="+mj-lt"/>
                <a:ea typeface="Source Han Sans CN Medium" panose="020B0500000000000000" pitchFamily="34" charset="-128"/>
              </a:endParaRPr>
            </a:p>
          </p:txBody>
        </p:sp>
        <p:sp>
          <p:nvSpPr>
            <p:cNvPr id="13" name="TextBox 17"/>
            <p:cNvSpPr txBox="1"/>
            <p:nvPr/>
          </p:nvSpPr>
          <p:spPr>
            <a:xfrm>
              <a:off x="7609751" y="5104604"/>
              <a:ext cx="1806050" cy="4104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667" dirty="0">
                  <a:latin typeface="+mj-lt"/>
                  <a:ea typeface="Source Han Sans CN Medium" panose="020B0500000000000000" pitchFamily="34" charset="-128"/>
                </a:rPr>
                <a:t>화면구현</a:t>
              </a:r>
              <a:endParaRPr lang="en-US" altLang="zh-CN" sz="2667" dirty="0">
                <a:latin typeface="+mj-lt"/>
                <a:ea typeface="Source Han Sans CN Medium" panose="020B0500000000000000" pitchFamily="34" charset="-128"/>
              </a:endParaRPr>
            </a:p>
          </p:txBody>
        </p:sp>
        <p:sp>
          <p:nvSpPr>
            <p:cNvPr id="15" name="淘宝店chenying0907出品 5"/>
            <p:cNvSpPr>
              <a:spLocks/>
            </p:cNvSpPr>
            <p:nvPr/>
          </p:nvSpPr>
          <p:spPr bwMode="auto">
            <a:xfrm rot="5400000">
              <a:off x="7675154" y="1532756"/>
              <a:ext cx="1605211" cy="1728192"/>
            </a:xfrm>
            <a:prstGeom prst="ellipse">
              <a:avLst/>
            </a:prstGeom>
            <a:solidFill>
              <a:srgbClr val="C00000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6" name="淘宝店chenying0907出品 5"/>
            <p:cNvSpPr>
              <a:spLocks/>
            </p:cNvSpPr>
            <p:nvPr/>
          </p:nvSpPr>
          <p:spPr bwMode="auto">
            <a:xfrm rot="5400000">
              <a:off x="7754684" y="1618380"/>
              <a:ext cx="1446150" cy="155694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  <a:effec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solidFill>
                  <a:prstClr val="black"/>
                </a:solidFill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9288" y="1680727"/>
              <a:ext cx="1556944" cy="1439199"/>
            </a:xfrm>
            <a:prstGeom prst="ellipse">
              <a:avLst/>
            </a:prstGeom>
          </p:spPr>
        </p:pic>
      </p:grpSp>
      <p:grpSp>
        <p:nvGrpSpPr>
          <p:cNvPr id="69" name="그룹 68"/>
          <p:cNvGrpSpPr/>
          <p:nvPr/>
        </p:nvGrpSpPr>
        <p:grpSpPr>
          <a:xfrm>
            <a:off x="261863" y="1594246"/>
            <a:ext cx="2059733" cy="4474643"/>
            <a:chOff x="261863" y="1594246"/>
            <a:chExt cx="2059733" cy="4474643"/>
          </a:xfrm>
        </p:grpSpPr>
        <p:sp>
          <p:nvSpPr>
            <p:cNvPr id="67" name="모서리가 둥근 직사각형 66"/>
            <p:cNvSpPr/>
            <p:nvPr/>
          </p:nvSpPr>
          <p:spPr>
            <a:xfrm>
              <a:off x="419169" y="4336887"/>
              <a:ext cx="1745123" cy="173200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17"/>
            <p:cNvSpPr txBox="1"/>
            <p:nvPr/>
          </p:nvSpPr>
          <p:spPr>
            <a:xfrm>
              <a:off x="397169" y="5104604"/>
              <a:ext cx="1806050" cy="8208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667" dirty="0">
                  <a:latin typeface="+mj-lt"/>
                  <a:ea typeface="Source Han Sans CN Medium" panose="020B0500000000000000" pitchFamily="34" charset="-128"/>
                </a:rPr>
                <a:t>총괄 감독</a:t>
              </a:r>
              <a:endParaRPr lang="en-US" altLang="ko-KR" sz="2667" dirty="0">
                <a:latin typeface="+mj-lt"/>
                <a:ea typeface="Source Han Sans CN Medium" panose="020B0500000000000000" pitchFamily="34" charset="-128"/>
              </a:endParaRPr>
            </a:p>
            <a:p>
              <a:pPr algn="ctr"/>
              <a:r>
                <a:rPr lang="ko-KR" altLang="en-US" sz="2667" dirty="0">
                  <a:latin typeface="+mj-lt"/>
                  <a:ea typeface="Source Han Sans CN Medium" panose="020B0500000000000000" pitchFamily="34" charset="-128"/>
                </a:rPr>
                <a:t>연결구현</a:t>
              </a:r>
              <a:endParaRPr lang="en-US" altLang="zh-CN" sz="2667" dirty="0">
                <a:latin typeface="+mj-lt"/>
                <a:ea typeface="Source Han Sans CN Medium" panose="020B0500000000000000" pitchFamily="34" charset="-128"/>
              </a:endParaRPr>
            </a:p>
          </p:txBody>
        </p:sp>
        <p:sp>
          <p:nvSpPr>
            <p:cNvPr id="29" name="圆角淘宝店chenying0907出品 207"/>
            <p:cNvSpPr/>
            <p:nvPr/>
          </p:nvSpPr>
          <p:spPr>
            <a:xfrm>
              <a:off x="419169" y="3610054"/>
              <a:ext cx="1762052" cy="3871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 w="1905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667" dirty="0">
                <a:solidFill>
                  <a:prstClr val="black"/>
                </a:solidFill>
              </a:endParaRPr>
            </a:p>
          </p:txBody>
        </p:sp>
        <p:sp>
          <p:nvSpPr>
            <p:cNvPr id="30" name="TextBox 12"/>
            <p:cNvSpPr txBox="1"/>
            <p:nvPr/>
          </p:nvSpPr>
          <p:spPr>
            <a:xfrm>
              <a:off x="788036" y="3617005"/>
              <a:ext cx="1024319" cy="4104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2667" dirty="0">
                  <a:solidFill>
                    <a:schemeClr val="bg1"/>
                  </a:solidFill>
                  <a:ea typeface="Source Han Sans CN Medium" panose="020B0500000000000000" pitchFamily="34" charset="-128"/>
                </a:rPr>
                <a:t>이민혁</a:t>
              </a:r>
              <a:endParaRPr lang="zh-CN" altLang="en-US" sz="2667" dirty="0">
                <a:solidFill>
                  <a:schemeClr val="bg1"/>
                </a:solidFill>
                <a:ea typeface="Source Han Sans CN Medium" panose="020B0500000000000000" pitchFamily="34" charset="-128"/>
              </a:endParaRPr>
            </a:p>
          </p:txBody>
        </p:sp>
        <p:sp>
          <p:nvSpPr>
            <p:cNvPr id="23" name="TextBox 16"/>
            <p:cNvSpPr txBox="1"/>
            <p:nvPr/>
          </p:nvSpPr>
          <p:spPr>
            <a:xfrm>
              <a:off x="261863" y="4277960"/>
              <a:ext cx="2059733" cy="502935"/>
            </a:xfrm>
            <a:prstGeom prst="rect">
              <a:avLst/>
            </a:prstGeom>
            <a:noFill/>
          </p:spPr>
          <p:txBody>
            <a:bodyPr wrap="square" lIns="91603" tIns="45803" rIns="91603" bIns="45803" rtlCol="0">
              <a:spAutoFit/>
            </a:bodyPr>
            <a:lstStyle/>
            <a:p>
              <a:pPr algn="ctr"/>
              <a:r>
                <a:rPr lang="en-US" altLang="ko-KR" sz="2667" dirty="0">
                  <a:latin typeface="+mj-lt"/>
                  <a:ea typeface="Source Han Sans CN Medium" panose="020B0500000000000000" pitchFamily="34" charset="-128"/>
                </a:rPr>
                <a:t>&lt;</a:t>
              </a:r>
              <a:r>
                <a:rPr lang="ko-KR" altLang="en-US" sz="2667" dirty="0">
                  <a:latin typeface="+mj-lt"/>
                  <a:ea typeface="Source Han Sans CN Medium" panose="020B0500000000000000" pitchFamily="34" charset="-128"/>
                </a:rPr>
                <a:t>조장</a:t>
              </a:r>
              <a:r>
                <a:rPr lang="en-US" altLang="ko-KR" sz="2667" dirty="0">
                  <a:latin typeface="+mj-lt"/>
                  <a:ea typeface="Source Han Sans CN Medium" panose="020B0500000000000000" pitchFamily="34" charset="-128"/>
                </a:rPr>
                <a:t>&gt;</a:t>
              </a:r>
              <a:endParaRPr lang="en-US" altLang="zh-CN" sz="2667" dirty="0">
                <a:latin typeface="+mj-lt"/>
                <a:ea typeface="Source Han Sans CN Medium" panose="020B0500000000000000" pitchFamily="34" charset="-128"/>
              </a:endParaRPr>
            </a:p>
          </p:txBody>
        </p:sp>
        <p:sp>
          <p:nvSpPr>
            <p:cNvPr id="27" name="淘宝店chenying0907出品 5"/>
            <p:cNvSpPr>
              <a:spLocks/>
            </p:cNvSpPr>
            <p:nvPr/>
          </p:nvSpPr>
          <p:spPr bwMode="auto">
            <a:xfrm rot="5400000">
              <a:off x="497590" y="1532756"/>
              <a:ext cx="1605211" cy="1728192"/>
            </a:xfrm>
            <a:prstGeom prst="ellipse">
              <a:avLst/>
            </a:prstGeom>
            <a:solidFill>
              <a:srgbClr val="C00000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28" name="淘宝店chenying0907出品 5"/>
            <p:cNvSpPr>
              <a:spLocks/>
            </p:cNvSpPr>
            <p:nvPr/>
          </p:nvSpPr>
          <p:spPr bwMode="auto">
            <a:xfrm rot="5400000">
              <a:off x="577120" y="1618379"/>
              <a:ext cx="1446150" cy="155694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  <a:effec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solidFill>
                  <a:prstClr val="black"/>
                </a:solidFill>
              </a:endParaRP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723" y="1670635"/>
              <a:ext cx="1556945" cy="1456242"/>
            </a:xfrm>
            <a:prstGeom prst="ellipse">
              <a:avLst/>
            </a:prstGeom>
          </p:spPr>
        </p:pic>
      </p:grpSp>
      <p:grpSp>
        <p:nvGrpSpPr>
          <p:cNvPr id="68" name="그룹 67"/>
          <p:cNvGrpSpPr/>
          <p:nvPr/>
        </p:nvGrpSpPr>
        <p:grpSpPr>
          <a:xfrm>
            <a:off x="2683958" y="1594246"/>
            <a:ext cx="2059733" cy="4474643"/>
            <a:chOff x="2683958" y="1594246"/>
            <a:chExt cx="2059733" cy="4474643"/>
          </a:xfrm>
        </p:grpSpPr>
        <p:sp>
          <p:nvSpPr>
            <p:cNvPr id="73" name="모서리가 둥근 직사각형 72"/>
            <p:cNvSpPr/>
            <p:nvPr/>
          </p:nvSpPr>
          <p:spPr>
            <a:xfrm>
              <a:off x="2833989" y="4336887"/>
              <a:ext cx="1745123" cy="173200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圆角淘宝店chenying0907出品 215"/>
            <p:cNvSpPr/>
            <p:nvPr/>
          </p:nvSpPr>
          <p:spPr>
            <a:xfrm>
              <a:off x="2811692" y="3617965"/>
              <a:ext cx="1762052" cy="3871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 w="1905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667" dirty="0">
                <a:solidFill>
                  <a:prstClr val="black"/>
                </a:solidFill>
                <a:ea typeface="宋体" charset="-122"/>
              </a:endParaRPr>
            </a:p>
          </p:txBody>
        </p:sp>
        <p:sp>
          <p:nvSpPr>
            <p:cNvPr id="40" name="TextBox 12"/>
            <p:cNvSpPr txBox="1"/>
            <p:nvPr/>
          </p:nvSpPr>
          <p:spPr>
            <a:xfrm>
              <a:off x="3179756" y="3621772"/>
              <a:ext cx="1024319" cy="4104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2667" dirty="0">
                  <a:solidFill>
                    <a:schemeClr val="bg1"/>
                  </a:solidFill>
                  <a:ea typeface="Source Han Sans CN Medium" panose="020B0500000000000000" pitchFamily="34" charset="-128"/>
                </a:rPr>
                <a:t>이상욱</a:t>
              </a:r>
              <a:endParaRPr lang="zh-CN" altLang="en-US" sz="2667" dirty="0">
                <a:solidFill>
                  <a:schemeClr val="bg1"/>
                </a:solidFill>
                <a:ea typeface="Source Han Sans CN Medium" panose="020B0500000000000000" pitchFamily="34" charset="-128"/>
              </a:endParaRPr>
            </a:p>
          </p:txBody>
        </p:sp>
        <p:sp>
          <p:nvSpPr>
            <p:cNvPr id="33" name="TextBox 16"/>
            <p:cNvSpPr txBox="1"/>
            <p:nvPr/>
          </p:nvSpPr>
          <p:spPr>
            <a:xfrm>
              <a:off x="2683958" y="4284337"/>
              <a:ext cx="2059733" cy="502935"/>
            </a:xfrm>
            <a:prstGeom prst="rect">
              <a:avLst/>
            </a:prstGeom>
            <a:noFill/>
          </p:spPr>
          <p:txBody>
            <a:bodyPr wrap="square" lIns="91603" tIns="45803" rIns="91603" bIns="45803" rtlCol="0">
              <a:spAutoFit/>
            </a:bodyPr>
            <a:lstStyle/>
            <a:p>
              <a:pPr algn="ctr"/>
              <a:r>
                <a:rPr lang="en-US" altLang="ko-KR" sz="2667" dirty="0">
                  <a:latin typeface="+mj-lt"/>
                  <a:ea typeface="Source Han Sans CN Medium" panose="020B0500000000000000" pitchFamily="34" charset="-128"/>
                </a:rPr>
                <a:t>&lt;</a:t>
              </a:r>
              <a:r>
                <a:rPr lang="ko-KR" altLang="en-US" sz="2667" dirty="0" err="1">
                  <a:latin typeface="+mj-lt"/>
                  <a:ea typeface="Source Han Sans CN Medium" panose="020B0500000000000000" pitchFamily="34" charset="-128"/>
                </a:rPr>
                <a:t>부조장</a:t>
              </a:r>
              <a:r>
                <a:rPr lang="en-US" altLang="ko-KR" sz="2667" dirty="0">
                  <a:latin typeface="+mj-lt"/>
                  <a:ea typeface="Source Han Sans CN Medium" panose="020B0500000000000000" pitchFamily="34" charset="-128"/>
                </a:rPr>
                <a:t>&gt;</a:t>
              </a:r>
              <a:endParaRPr lang="en-US" altLang="zh-CN" sz="2667" dirty="0">
                <a:latin typeface="+mj-lt"/>
                <a:ea typeface="Source Han Sans CN Medium" panose="020B0500000000000000" pitchFamily="34" charset="-128"/>
              </a:endParaRPr>
            </a:p>
          </p:txBody>
        </p:sp>
        <p:sp>
          <p:nvSpPr>
            <p:cNvPr id="34" name="TextBox 17"/>
            <p:cNvSpPr txBox="1"/>
            <p:nvPr/>
          </p:nvSpPr>
          <p:spPr>
            <a:xfrm>
              <a:off x="2828621" y="5177273"/>
              <a:ext cx="1806050" cy="4104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667" dirty="0">
                  <a:latin typeface="+mj-lt"/>
                  <a:ea typeface="Source Han Sans CN Medium" panose="020B0500000000000000" pitchFamily="34" charset="-128"/>
                </a:rPr>
                <a:t>발표</a:t>
              </a:r>
              <a:endParaRPr lang="en-US" altLang="ko-KR" sz="2667" dirty="0">
                <a:latin typeface="+mj-lt"/>
                <a:ea typeface="Source Han Sans CN Medium" panose="020B0500000000000000" pitchFamily="34" charset="-128"/>
              </a:endParaRPr>
            </a:p>
          </p:txBody>
        </p:sp>
        <p:sp>
          <p:nvSpPr>
            <p:cNvPr id="36" name="淘宝店chenying0907出品 5"/>
            <p:cNvSpPr>
              <a:spLocks/>
            </p:cNvSpPr>
            <p:nvPr/>
          </p:nvSpPr>
          <p:spPr bwMode="auto">
            <a:xfrm rot="5400000">
              <a:off x="2890112" y="1532756"/>
              <a:ext cx="1605211" cy="1728192"/>
            </a:xfrm>
            <a:prstGeom prst="ellipse">
              <a:avLst/>
            </a:prstGeom>
            <a:solidFill>
              <a:srgbClr val="C00000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37" name="淘宝店chenying0907出品 5"/>
            <p:cNvSpPr>
              <a:spLocks/>
            </p:cNvSpPr>
            <p:nvPr/>
          </p:nvSpPr>
          <p:spPr bwMode="auto">
            <a:xfrm rot="5400000">
              <a:off x="2969642" y="1618380"/>
              <a:ext cx="1446150" cy="155694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7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19050">
              <a:noFill/>
            </a:ln>
            <a:effec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solidFill>
                  <a:prstClr val="black"/>
                </a:solidFill>
              </a:endParaRPr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4245" y="1680727"/>
              <a:ext cx="1556944" cy="1446150"/>
            </a:xfrm>
            <a:prstGeom prst="ellipse">
              <a:avLst/>
            </a:prstGeom>
          </p:spPr>
        </p:pic>
      </p:grpSp>
      <p:grpSp>
        <p:nvGrpSpPr>
          <p:cNvPr id="66" name="그룹 65"/>
          <p:cNvGrpSpPr/>
          <p:nvPr/>
        </p:nvGrpSpPr>
        <p:grpSpPr>
          <a:xfrm>
            <a:off x="5089747" y="1594246"/>
            <a:ext cx="2059733" cy="4474643"/>
            <a:chOff x="5089747" y="1594246"/>
            <a:chExt cx="2059733" cy="4474643"/>
          </a:xfrm>
        </p:grpSpPr>
        <p:sp>
          <p:nvSpPr>
            <p:cNvPr id="74" name="모서리가 둥근 직사각형 73"/>
            <p:cNvSpPr/>
            <p:nvPr/>
          </p:nvSpPr>
          <p:spPr>
            <a:xfrm>
              <a:off x="5221141" y="4336887"/>
              <a:ext cx="1745123" cy="173200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圆角淘宝店chenying0907出品 223"/>
            <p:cNvSpPr/>
            <p:nvPr/>
          </p:nvSpPr>
          <p:spPr>
            <a:xfrm>
              <a:off x="5204212" y="3617964"/>
              <a:ext cx="1762052" cy="3871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 w="1905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667" dirty="0">
                <a:solidFill>
                  <a:prstClr val="black"/>
                </a:solidFill>
              </a:endParaRPr>
            </a:p>
          </p:txBody>
        </p:sp>
        <p:sp>
          <p:nvSpPr>
            <p:cNvPr id="50" name="TextBox 12"/>
            <p:cNvSpPr txBox="1"/>
            <p:nvPr/>
          </p:nvSpPr>
          <p:spPr>
            <a:xfrm>
              <a:off x="5572276" y="3613459"/>
              <a:ext cx="1024319" cy="4104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2667" dirty="0" err="1">
                  <a:solidFill>
                    <a:schemeClr val="bg1"/>
                  </a:solidFill>
                  <a:ea typeface="Source Han Sans CN Medium" panose="020B0500000000000000" pitchFamily="34" charset="-128"/>
                </a:rPr>
                <a:t>육승필</a:t>
              </a:r>
              <a:endParaRPr lang="zh-CN" altLang="en-US" sz="2667" dirty="0">
                <a:solidFill>
                  <a:schemeClr val="bg1"/>
                </a:solidFill>
                <a:ea typeface="Source Han Sans CN Medium" panose="020B0500000000000000" pitchFamily="34" charset="-128"/>
              </a:endParaRPr>
            </a:p>
          </p:txBody>
        </p:sp>
        <p:sp>
          <p:nvSpPr>
            <p:cNvPr id="43" name="TextBox 16"/>
            <p:cNvSpPr txBox="1"/>
            <p:nvPr/>
          </p:nvSpPr>
          <p:spPr>
            <a:xfrm>
              <a:off x="5089747" y="4284254"/>
              <a:ext cx="2059733" cy="502935"/>
            </a:xfrm>
            <a:prstGeom prst="rect">
              <a:avLst/>
            </a:prstGeom>
            <a:noFill/>
          </p:spPr>
          <p:txBody>
            <a:bodyPr wrap="square" lIns="91603" tIns="45803" rIns="91603" bIns="45803" rtlCol="0">
              <a:spAutoFit/>
            </a:bodyPr>
            <a:lstStyle/>
            <a:p>
              <a:pPr algn="ctr"/>
              <a:r>
                <a:rPr lang="en-US" altLang="ko-KR" sz="2667" dirty="0">
                  <a:latin typeface="+mj-lt"/>
                  <a:ea typeface="Source Han Sans CN Medium" panose="020B0500000000000000" pitchFamily="34" charset="-128"/>
                </a:rPr>
                <a:t>&lt;</a:t>
              </a:r>
              <a:r>
                <a:rPr lang="ko-KR" altLang="en-US" sz="2667" dirty="0">
                  <a:latin typeface="+mj-lt"/>
                  <a:ea typeface="Source Han Sans CN Medium" panose="020B0500000000000000" pitchFamily="34" charset="-128"/>
                </a:rPr>
                <a:t>조원</a:t>
              </a:r>
              <a:r>
                <a:rPr lang="en-US" altLang="ko-KR" sz="2667" dirty="0">
                  <a:latin typeface="+mj-lt"/>
                  <a:ea typeface="Source Han Sans CN Medium" panose="020B0500000000000000" pitchFamily="34" charset="-128"/>
                </a:rPr>
                <a:t>&gt;</a:t>
              </a:r>
              <a:endParaRPr lang="en-US" altLang="zh-CN" sz="2667" dirty="0">
                <a:latin typeface="+mj-lt"/>
                <a:ea typeface="Source Han Sans CN Medium" panose="020B0500000000000000" pitchFamily="34" charset="-128"/>
              </a:endParaRPr>
            </a:p>
          </p:txBody>
        </p:sp>
        <p:sp>
          <p:nvSpPr>
            <p:cNvPr id="44" name="TextBox 17"/>
            <p:cNvSpPr txBox="1"/>
            <p:nvPr/>
          </p:nvSpPr>
          <p:spPr>
            <a:xfrm>
              <a:off x="5190946" y="5104604"/>
              <a:ext cx="1806050" cy="4104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667" dirty="0">
                  <a:latin typeface="+mj-lt"/>
                  <a:ea typeface="Source Han Sans CN Medium" panose="020B0500000000000000" pitchFamily="34" charset="-128"/>
                </a:rPr>
                <a:t>화면구현</a:t>
              </a:r>
              <a:endParaRPr lang="en-US" altLang="zh-CN" sz="2667" dirty="0">
                <a:latin typeface="+mj-lt"/>
                <a:ea typeface="Source Han Sans CN Medium" panose="020B0500000000000000" pitchFamily="34" charset="-128"/>
              </a:endParaRPr>
            </a:p>
          </p:txBody>
        </p:sp>
        <p:sp>
          <p:nvSpPr>
            <p:cNvPr id="46" name="淘宝店chenying0907出品 5"/>
            <p:cNvSpPr>
              <a:spLocks/>
            </p:cNvSpPr>
            <p:nvPr/>
          </p:nvSpPr>
          <p:spPr bwMode="auto">
            <a:xfrm rot="5400000">
              <a:off x="5282633" y="1532756"/>
              <a:ext cx="1605211" cy="1728192"/>
            </a:xfrm>
            <a:prstGeom prst="ellipse">
              <a:avLst/>
            </a:prstGeom>
            <a:solidFill>
              <a:srgbClr val="C00000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47" name="淘宝店chenying0907出品 5"/>
            <p:cNvSpPr>
              <a:spLocks/>
            </p:cNvSpPr>
            <p:nvPr/>
          </p:nvSpPr>
          <p:spPr bwMode="auto">
            <a:xfrm rot="5400000">
              <a:off x="5362163" y="1618380"/>
              <a:ext cx="1446150" cy="155694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  <a:effec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solidFill>
                  <a:prstClr val="black"/>
                </a:solidFill>
              </a:endParaRPr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6766" y="1680727"/>
              <a:ext cx="1556944" cy="1439199"/>
            </a:xfrm>
            <a:prstGeom prst="ellipse">
              <a:avLst/>
            </a:prstGeom>
          </p:spPr>
        </p:pic>
      </p:grpSp>
      <p:grpSp>
        <p:nvGrpSpPr>
          <p:cNvPr id="65" name="그룹 64"/>
          <p:cNvGrpSpPr/>
          <p:nvPr/>
        </p:nvGrpSpPr>
        <p:grpSpPr>
          <a:xfrm>
            <a:off x="9852281" y="1594246"/>
            <a:ext cx="2059733" cy="4474643"/>
            <a:chOff x="9852281" y="1594246"/>
            <a:chExt cx="2059733" cy="4474643"/>
          </a:xfrm>
        </p:grpSpPr>
        <p:sp>
          <p:nvSpPr>
            <p:cNvPr id="76" name="모서리가 둥근 직사각형 75"/>
            <p:cNvSpPr/>
            <p:nvPr/>
          </p:nvSpPr>
          <p:spPr>
            <a:xfrm>
              <a:off x="10002985" y="4336887"/>
              <a:ext cx="1745123" cy="173200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圆角淘宝店chenying0907出品 223"/>
            <p:cNvSpPr/>
            <p:nvPr/>
          </p:nvSpPr>
          <p:spPr>
            <a:xfrm>
              <a:off x="9989257" y="3610054"/>
              <a:ext cx="1762052" cy="3871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 w="1905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667" dirty="0">
                <a:solidFill>
                  <a:prstClr val="black"/>
                </a:solidFill>
              </a:endParaRPr>
            </a:p>
          </p:txBody>
        </p:sp>
        <p:sp>
          <p:nvSpPr>
            <p:cNvPr id="60" name="TextBox 12"/>
            <p:cNvSpPr txBox="1"/>
            <p:nvPr/>
          </p:nvSpPr>
          <p:spPr>
            <a:xfrm>
              <a:off x="10357322" y="3602745"/>
              <a:ext cx="1024319" cy="4104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2667" dirty="0">
                  <a:solidFill>
                    <a:schemeClr val="bg1"/>
                  </a:solidFill>
                  <a:ea typeface="Source Han Sans CN Medium" panose="020B0500000000000000" pitchFamily="34" charset="-128"/>
                </a:rPr>
                <a:t>송현석</a:t>
              </a:r>
              <a:endParaRPr lang="zh-CN" altLang="en-US" sz="2667" dirty="0">
                <a:solidFill>
                  <a:schemeClr val="bg1"/>
                </a:solidFill>
                <a:ea typeface="Source Han Sans CN Medium" panose="020B0500000000000000" pitchFamily="34" charset="-128"/>
              </a:endParaRPr>
            </a:p>
          </p:txBody>
        </p:sp>
        <p:sp>
          <p:nvSpPr>
            <p:cNvPr id="53" name="TextBox 16"/>
            <p:cNvSpPr txBox="1"/>
            <p:nvPr/>
          </p:nvSpPr>
          <p:spPr>
            <a:xfrm>
              <a:off x="9852281" y="4277960"/>
              <a:ext cx="2059733" cy="502935"/>
            </a:xfrm>
            <a:prstGeom prst="rect">
              <a:avLst/>
            </a:prstGeom>
            <a:noFill/>
          </p:spPr>
          <p:txBody>
            <a:bodyPr wrap="square" lIns="91603" tIns="45803" rIns="91603" bIns="45803" rtlCol="0">
              <a:spAutoFit/>
            </a:bodyPr>
            <a:lstStyle/>
            <a:p>
              <a:pPr algn="ctr"/>
              <a:r>
                <a:rPr lang="en-US" altLang="ko-KR" sz="2667" dirty="0">
                  <a:latin typeface="+mj-lt"/>
                  <a:ea typeface="Source Han Sans CN Medium" panose="020B0500000000000000" pitchFamily="34" charset="-128"/>
                </a:rPr>
                <a:t>&lt;</a:t>
              </a:r>
              <a:r>
                <a:rPr lang="ko-KR" altLang="en-US" sz="2667" dirty="0">
                  <a:latin typeface="+mj-lt"/>
                  <a:ea typeface="Source Han Sans CN Medium" panose="020B0500000000000000" pitchFamily="34" charset="-128"/>
                </a:rPr>
                <a:t>조원</a:t>
              </a:r>
              <a:r>
                <a:rPr lang="en-US" altLang="ko-KR" sz="2667" dirty="0">
                  <a:latin typeface="+mj-lt"/>
                  <a:ea typeface="Source Han Sans CN Medium" panose="020B0500000000000000" pitchFamily="34" charset="-128"/>
                </a:rPr>
                <a:t>&gt;</a:t>
              </a:r>
              <a:endParaRPr lang="en-US" altLang="zh-CN" sz="2667" dirty="0">
                <a:latin typeface="+mj-lt"/>
                <a:ea typeface="Source Han Sans CN Medium" panose="020B0500000000000000" pitchFamily="34" charset="-128"/>
              </a:endParaRPr>
            </a:p>
          </p:txBody>
        </p:sp>
        <p:sp>
          <p:nvSpPr>
            <p:cNvPr id="54" name="TextBox 17"/>
            <p:cNvSpPr txBox="1"/>
            <p:nvPr/>
          </p:nvSpPr>
          <p:spPr>
            <a:xfrm>
              <a:off x="9976877" y="5104604"/>
              <a:ext cx="1806050" cy="8208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667" dirty="0">
                  <a:latin typeface="+mj-lt"/>
                  <a:ea typeface="Source Han Sans CN Medium" panose="020B0500000000000000" pitchFamily="34" charset="-128"/>
                </a:rPr>
                <a:t>PPT</a:t>
              </a:r>
            </a:p>
            <a:p>
              <a:pPr algn="ctr"/>
              <a:r>
                <a:rPr lang="ko-KR" altLang="en-US" sz="2667" dirty="0">
                  <a:latin typeface="+mj-lt"/>
                  <a:ea typeface="Source Han Sans CN Medium" panose="020B0500000000000000" pitchFamily="34" charset="-128"/>
                </a:rPr>
                <a:t>구현보조</a:t>
              </a:r>
              <a:endParaRPr lang="en-US" altLang="zh-CN" sz="2667" dirty="0">
                <a:latin typeface="+mj-lt"/>
                <a:ea typeface="Source Han Sans CN Medium" panose="020B0500000000000000" pitchFamily="34" charset="-128"/>
              </a:endParaRPr>
            </a:p>
          </p:txBody>
        </p:sp>
        <p:sp>
          <p:nvSpPr>
            <p:cNvPr id="56" name="淘宝店chenying0907出品 5"/>
            <p:cNvSpPr>
              <a:spLocks/>
            </p:cNvSpPr>
            <p:nvPr/>
          </p:nvSpPr>
          <p:spPr bwMode="auto">
            <a:xfrm rot="5400000">
              <a:off x="10067677" y="1532756"/>
              <a:ext cx="1605211" cy="1728192"/>
            </a:xfrm>
            <a:prstGeom prst="ellipse">
              <a:avLst/>
            </a:prstGeom>
            <a:solidFill>
              <a:srgbClr val="C00000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57" name="淘宝店chenying0907出品 5"/>
            <p:cNvSpPr>
              <a:spLocks/>
            </p:cNvSpPr>
            <p:nvPr/>
          </p:nvSpPr>
          <p:spPr bwMode="auto">
            <a:xfrm rot="5400000">
              <a:off x="10142395" y="1618380"/>
              <a:ext cx="1446150" cy="155694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  <a:effec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solidFill>
                  <a:prstClr val="black"/>
                </a:solidFill>
              </a:endParaRPr>
            </a:p>
          </p:txBody>
        </p:sp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6998" y="1680727"/>
              <a:ext cx="1556944" cy="1446150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0246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CC74F0C-3A4C-4F06-B09E-A66692F4F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393" y="288268"/>
            <a:ext cx="4107054" cy="315044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4BF8CB1-6397-4AE6-9DB1-82840E514E9B}"/>
              </a:ext>
            </a:extLst>
          </p:cNvPr>
          <p:cNvGrpSpPr/>
          <p:nvPr/>
        </p:nvGrpSpPr>
        <p:grpSpPr>
          <a:xfrm>
            <a:off x="0" y="288268"/>
            <a:ext cx="6475615" cy="584775"/>
            <a:chOff x="8312" y="936659"/>
            <a:chExt cx="6475615" cy="58477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06CFA3C-F653-4F84-B3E5-6F7B842A6A84}"/>
                </a:ext>
              </a:extLst>
            </p:cNvPr>
            <p:cNvGrpSpPr/>
            <p:nvPr/>
          </p:nvGrpSpPr>
          <p:grpSpPr>
            <a:xfrm>
              <a:off x="8312" y="1013046"/>
              <a:ext cx="839586" cy="432000"/>
              <a:chOff x="8312" y="1001373"/>
              <a:chExt cx="839586" cy="432000"/>
            </a:xfrm>
          </p:grpSpPr>
          <p:sp>
            <p:nvSpPr>
              <p:cNvPr id="5" name="오각형 5">
                <a:extLst>
                  <a:ext uri="{FF2B5EF4-FFF2-40B4-BE49-F238E27FC236}">
                    <a16:creationId xmlns:a16="http://schemas.microsoft.com/office/drawing/2014/main" id="{BA34DC0F-97FA-4291-AB0B-81F04BAF9074}"/>
                  </a:ext>
                </a:extLst>
              </p:cNvPr>
              <p:cNvSpPr/>
              <p:nvPr/>
            </p:nvSpPr>
            <p:spPr>
              <a:xfrm>
                <a:off x="270328" y="1001373"/>
                <a:ext cx="577570" cy="432000"/>
              </a:xfrm>
              <a:prstGeom prst="homePlate">
                <a:avLst>
                  <a:gd name="adj" fmla="val 3781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23DAD254-D455-4546-8FEF-C614246C9D88}"/>
                  </a:ext>
                </a:extLst>
              </p:cNvPr>
              <p:cNvSpPr/>
              <p:nvPr/>
            </p:nvSpPr>
            <p:spPr>
              <a:xfrm>
                <a:off x="8312" y="1001373"/>
                <a:ext cx="108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266F21C-1A21-462A-AF23-2D5862407CCC}"/>
                  </a:ext>
                </a:extLst>
              </p:cNvPr>
              <p:cNvSpPr/>
              <p:nvPr/>
            </p:nvSpPr>
            <p:spPr>
              <a:xfrm>
                <a:off x="160712" y="1001373"/>
                <a:ext cx="72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FDFE634-EE58-4481-A055-EF1ABA8DDDB0}"/>
                </a:ext>
              </a:extLst>
            </p:cNvPr>
            <p:cNvSpPr txBox="1"/>
            <p:nvPr/>
          </p:nvSpPr>
          <p:spPr>
            <a:xfrm>
              <a:off x="927619" y="936659"/>
              <a:ext cx="55563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/>
                <a:t>Project </a:t>
              </a:r>
              <a:r>
                <a:rPr lang="ko-KR" altLang="en-US" sz="3200" b="1" dirty="0"/>
                <a:t>기획의도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C6F8F37D-8A47-405E-AAF1-E9DC22A8A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424" y="3349689"/>
            <a:ext cx="8142984" cy="359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681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>
            <a:extLst>
              <a:ext uri="{FF2B5EF4-FFF2-40B4-BE49-F238E27FC236}">
                <a16:creationId xmlns:a16="http://schemas.microsoft.com/office/drawing/2014/main" id="{CD6B21AE-BB48-4E2C-AF9F-6D9DBCB20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961" y="4447734"/>
            <a:ext cx="1891373" cy="1488095"/>
          </a:xfrm>
          <a:prstGeom prst="rect">
            <a:avLst/>
          </a:prstGeom>
        </p:spPr>
      </p:pic>
      <p:pic>
        <p:nvPicPr>
          <p:cNvPr id="2050" name="Picture 2" descr="Money Icon">
            <a:extLst>
              <a:ext uri="{FF2B5EF4-FFF2-40B4-BE49-F238E27FC236}">
                <a16:creationId xmlns:a16="http://schemas.microsoft.com/office/drawing/2014/main" id="{7FE81D29-4D33-4BC4-98A7-13F20FD17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061" y="1150699"/>
            <a:ext cx="1631870" cy="163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0" y="288268"/>
            <a:ext cx="6475615" cy="584775"/>
            <a:chOff x="8312" y="936659"/>
            <a:chExt cx="6475615" cy="584775"/>
          </a:xfrm>
        </p:grpSpPr>
        <p:grpSp>
          <p:nvGrpSpPr>
            <p:cNvPr id="4" name="그룹 3"/>
            <p:cNvGrpSpPr/>
            <p:nvPr/>
          </p:nvGrpSpPr>
          <p:grpSpPr>
            <a:xfrm>
              <a:off x="8312" y="1013046"/>
              <a:ext cx="839586" cy="432000"/>
              <a:chOff x="8312" y="1001373"/>
              <a:chExt cx="839586" cy="432000"/>
            </a:xfrm>
          </p:grpSpPr>
          <p:sp>
            <p:nvSpPr>
              <p:cNvPr id="6" name="오각형 5"/>
              <p:cNvSpPr/>
              <p:nvPr/>
            </p:nvSpPr>
            <p:spPr>
              <a:xfrm>
                <a:off x="270328" y="1001373"/>
                <a:ext cx="577570" cy="432000"/>
              </a:xfrm>
              <a:prstGeom prst="homePlate">
                <a:avLst>
                  <a:gd name="adj" fmla="val 3781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8312" y="1001373"/>
                <a:ext cx="108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160712" y="1001373"/>
                <a:ext cx="72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927619" y="936659"/>
              <a:ext cx="55563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/>
                <a:t>Program </a:t>
              </a:r>
              <a:r>
                <a:rPr lang="ko-KR" altLang="en-US" sz="3200" b="1" dirty="0"/>
                <a:t>중심기능</a:t>
              </a:r>
            </a:p>
          </p:txBody>
        </p:sp>
      </p:grpSp>
      <p:sp>
        <p:nvSpPr>
          <p:cNvPr id="65" name="淘宝店chenying0907出品 151"/>
          <p:cNvSpPr>
            <a:spLocks noEditPoints="1"/>
          </p:cNvSpPr>
          <p:nvPr/>
        </p:nvSpPr>
        <p:spPr bwMode="auto">
          <a:xfrm>
            <a:off x="366325" y="400078"/>
            <a:ext cx="248248" cy="371638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91440" tIns="45720" rIns="91440" bIns="45720"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 sz="2400" dirty="0">
              <a:solidFill>
                <a:srgbClr val="FFFFFF"/>
              </a:solidFill>
              <a:latin typeface="Source Han Sans CN Medium" panose="020B0500000000000000" pitchFamily="34" charset="-128"/>
              <a:ea typeface="宋体" panose="02010600030101010101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45720" y="5608630"/>
            <a:ext cx="2546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Market</a:t>
            </a:r>
            <a:endParaRPr lang="ko-KR" altLang="en-US" sz="20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B668337-12CE-44A8-98F0-3360768F7E0C}"/>
              </a:ext>
            </a:extLst>
          </p:cNvPr>
          <p:cNvSpPr txBox="1"/>
          <p:nvPr/>
        </p:nvSpPr>
        <p:spPr>
          <a:xfrm>
            <a:off x="4600094" y="3410113"/>
            <a:ext cx="2394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FF0000"/>
                </a:solidFill>
              </a:rPr>
              <a:t>POINT</a:t>
            </a:r>
            <a:endParaRPr lang="ko-KR" altLang="en-US" sz="5400" b="1" dirty="0">
              <a:solidFill>
                <a:srgbClr val="FF0000"/>
              </a:solidFill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32C571D4-76C2-4804-A88C-17CAD4A812FB}"/>
              </a:ext>
            </a:extLst>
          </p:cNvPr>
          <p:cNvSpPr/>
          <p:nvPr/>
        </p:nvSpPr>
        <p:spPr>
          <a:xfrm rot="5400000">
            <a:off x="5453386" y="2991325"/>
            <a:ext cx="523221" cy="51652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왼쪽/오른쪽 17">
            <a:extLst>
              <a:ext uri="{FF2B5EF4-FFF2-40B4-BE49-F238E27FC236}">
                <a16:creationId xmlns:a16="http://schemas.microsoft.com/office/drawing/2014/main" id="{64F4FF57-CC46-421B-B1A3-F9AC5ECA4C0A}"/>
              </a:ext>
            </a:extLst>
          </p:cNvPr>
          <p:cNvSpPr/>
          <p:nvPr/>
        </p:nvSpPr>
        <p:spPr>
          <a:xfrm rot="19067218">
            <a:off x="3716423" y="4389991"/>
            <a:ext cx="982842" cy="412566"/>
          </a:xfrm>
          <a:prstGeom prst="left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화살표: 왼쪽/오른쪽 41">
            <a:extLst>
              <a:ext uri="{FF2B5EF4-FFF2-40B4-BE49-F238E27FC236}">
                <a16:creationId xmlns:a16="http://schemas.microsoft.com/office/drawing/2014/main" id="{020725B2-4511-4920-9AD6-E9F3859A437D}"/>
              </a:ext>
            </a:extLst>
          </p:cNvPr>
          <p:cNvSpPr/>
          <p:nvPr/>
        </p:nvSpPr>
        <p:spPr>
          <a:xfrm rot="2687166">
            <a:off x="6745063" y="4389991"/>
            <a:ext cx="982842" cy="412566"/>
          </a:xfrm>
          <a:prstGeom prst="left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505F5E5-2617-4FAD-A232-14371EDFF227}"/>
              </a:ext>
            </a:extLst>
          </p:cNvPr>
          <p:cNvSpPr txBox="1"/>
          <p:nvPr/>
        </p:nvSpPr>
        <p:spPr>
          <a:xfrm>
            <a:off x="5045072" y="2392970"/>
            <a:ext cx="2546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Money</a:t>
            </a:r>
            <a:endParaRPr lang="ko-KR" altLang="en-US" sz="20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7441CC-00B8-4AD6-A7C1-0C1ADA973FC9}"/>
              </a:ext>
            </a:extLst>
          </p:cNvPr>
          <p:cNvSpPr txBox="1"/>
          <p:nvPr/>
        </p:nvSpPr>
        <p:spPr>
          <a:xfrm>
            <a:off x="7988078" y="5644517"/>
            <a:ext cx="2546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Game</a:t>
            </a:r>
            <a:endParaRPr lang="ko-KR" altLang="en-US" sz="2000" b="1" dirty="0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C4887A6-6A1F-4AD7-A823-80385AB41AD2}"/>
              </a:ext>
            </a:extLst>
          </p:cNvPr>
          <p:cNvGrpSpPr/>
          <p:nvPr/>
        </p:nvGrpSpPr>
        <p:grpSpPr>
          <a:xfrm>
            <a:off x="661840" y="1356106"/>
            <a:ext cx="10868320" cy="5107080"/>
            <a:chOff x="1026939" y="4264433"/>
            <a:chExt cx="10139799" cy="2144683"/>
          </a:xfrm>
        </p:grpSpPr>
        <p:sp>
          <p:nvSpPr>
            <p:cNvPr id="47" name="순서도: 처리 46">
              <a:extLst>
                <a:ext uri="{FF2B5EF4-FFF2-40B4-BE49-F238E27FC236}">
                  <a16:creationId xmlns:a16="http://schemas.microsoft.com/office/drawing/2014/main" id="{AFBC9877-3222-4396-8A95-E6C7C0A3157F}"/>
                </a:ext>
              </a:extLst>
            </p:cNvPr>
            <p:cNvSpPr/>
            <p:nvPr/>
          </p:nvSpPr>
          <p:spPr>
            <a:xfrm>
              <a:off x="1093948" y="4264433"/>
              <a:ext cx="9994900" cy="2144683"/>
            </a:xfrm>
            <a:prstGeom prst="flowChartProcess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순서도: 처리 47">
              <a:extLst>
                <a:ext uri="{FF2B5EF4-FFF2-40B4-BE49-F238E27FC236}">
                  <a16:creationId xmlns:a16="http://schemas.microsoft.com/office/drawing/2014/main" id="{50284EA6-B2F8-4858-BFA3-CDDF7EC45A9C}"/>
                </a:ext>
              </a:extLst>
            </p:cNvPr>
            <p:cNvSpPr/>
            <p:nvPr/>
          </p:nvSpPr>
          <p:spPr>
            <a:xfrm>
              <a:off x="1026939" y="4655131"/>
              <a:ext cx="153468" cy="1363287"/>
            </a:xfrm>
            <a:prstGeom prst="flowChartProcess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순서도: 처리 48">
              <a:extLst>
                <a:ext uri="{FF2B5EF4-FFF2-40B4-BE49-F238E27FC236}">
                  <a16:creationId xmlns:a16="http://schemas.microsoft.com/office/drawing/2014/main" id="{5A5E257D-29A6-491C-96CB-E643F315A629}"/>
                </a:ext>
              </a:extLst>
            </p:cNvPr>
            <p:cNvSpPr/>
            <p:nvPr/>
          </p:nvSpPr>
          <p:spPr>
            <a:xfrm>
              <a:off x="11013270" y="4655131"/>
              <a:ext cx="153468" cy="1363287"/>
            </a:xfrm>
            <a:prstGeom prst="flowChartProcess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A6F9CE19-5144-48BC-B160-12B9FDDE8A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66" y="4713545"/>
            <a:ext cx="850725" cy="85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57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blog.kakaocdn.net/dn/bSWFQt/btqXgoqBdj9/xQCQdLWAnO3HKweky7HWCK/im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636" y="3911319"/>
            <a:ext cx="1813825" cy="101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0" y="288268"/>
            <a:ext cx="6475615" cy="584775"/>
            <a:chOff x="8312" y="936659"/>
            <a:chExt cx="6475615" cy="584775"/>
          </a:xfrm>
        </p:grpSpPr>
        <p:grpSp>
          <p:nvGrpSpPr>
            <p:cNvPr id="4" name="그룹 3"/>
            <p:cNvGrpSpPr/>
            <p:nvPr/>
          </p:nvGrpSpPr>
          <p:grpSpPr>
            <a:xfrm>
              <a:off x="8312" y="1013046"/>
              <a:ext cx="839586" cy="432000"/>
              <a:chOff x="8312" y="1001373"/>
              <a:chExt cx="839586" cy="432000"/>
            </a:xfrm>
          </p:grpSpPr>
          <p:sp>
            <p:nvSpPr>
              <p:cNvPr id="6" name="오각형 5"/>
              <p:cNvSpPr/>
              <p:nvPr/>
            </p:nvSpPr>
            <p:spPr>
              <a:xfrm>
                <a:off x="270328" y="1001373"/>
                <a:ext cx="577570" cy="432000"/>
              </a:xfrm>
              <a:prstGeom prst="homePlate">
                <a:avLst>
                  <a:gd name="adj" fmla="val 3781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8312" y="1001373"/>
                <a:ext cx="108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160712" y="1001373"/>
                <a:ext cx="72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927619" y="936659"/>
              <a:ext cx="55563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/>
                <a:t>Program</a:t>
              </a:r>
              <a:r>
                <a:rPr lang="ko-KR" altLang="en-US" sz="3200" b="1" dirty="0"/>
                <a:t> 설명</a:t>
              </a:r>
            </a:p>
          </p:txBody>
        </p:sp>
      </p:grpSp>
      <p:pic>
        <p:nvPicPr>
          <p:cNvPr id="31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78624" y="962134"/>
            <a:ext cx="5336263" cy="4643071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432" y="920614"/>
            <a:ext cx="1294876" cy="160698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761074" y="1265464"/>
            <a:ext cx="894637" cy="421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언어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44937" y="3575980"/>
            <a:ext cx="2400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개발환경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380788" y="4928495"/>
            <a:ext cx="1691784" cy="421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프로그램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059333" y="4928495"/>
            <a:ext cx="1511109" cy="421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DB</a:t>
            </a:r>
            <a:endParaRPr lang="ko-KR" altLang="en-US" sz="2000" b="1" dirty="0"/>
          </a:p>
        </p:txBody>
      </p:sp>
      <p:sp>
        <p:nvSpPr>
          <p:cNvPr id="19" name="淘宝店chenying0907出品 20"/>
          <p:cNvSpPr>
            <a:spLocks noEditPoints="1"/>
          </p:cNvSpPr>
          <p:nvPr/>
        </p:nvSpPr>
        <p:spPr bwMode="auto">
          <a:xfrm>
            <a:off x="304121" y="441068"/>
            <a:ext cx="408899" cy="279174"/>
          </a:xfrm>
          <a:custGeom>
            <a:avLst/>
            <a:gdLst>
              <a:gd name="T0" fmla="*/ 323 w 346"/>
              <a:gd name="T1" fmla="*/ 96 h 235"/>
              <a:gd name="T2" fmla="*/ 306 w 346"/>
              <a:gd name="T3" fmla="*/ 83 h 235"/>
              <a:gd name="T4" fmla="*/ 268 w 346"/>
              <a:gd name="T5" fmla="*/ 37 h 235"/>
              <a:gd name="T6" fmla="*/ 255 w 346"/>
              <a:gd name="T7" fmla="*/ 13 h 235"/>
              <a:gd name="T8" fmla="*/ 255 w 346"/>
              <a:gd name="T9" fmla="*/ 13 h 235"/>
              <a:gd name="T10" fmla="*/ 225 w 346"/>
              <a:gd name="T11" fmla="*/ 0 h 235"/>
              <a:gd name="T12" fmla="*/ 194 w 346"/>
              <a:gd name="T13" fmla="*/ 13 h 235"/>
              <a:gd name="T14" fmla="*/ 194 w 346"/>
              <a:gd name="T15" fmla="*/ 13 h 235"/>
              <a:gd name="T16" fmla="*/ 181 w 346"/>
              <a:gd name="T17" fmla="*/ 44 h 235"/>
              <a:gd name="T18" fmla="*/ 189 w 346"/>
              <a:gd name="T19" fmla="*/ 68 h 235"/>
              <a:gd name="T20" fmla="*/ 189 w 346"/>
              <a:gd name="T21" fmla="*/ 75 h 235"/>
              <a:gd name="T22" fmla="*/ 179 w 346"/>
              <a:gd name="T23" fmla="*/ 75 h 235"/>
              <a:gd name="T24" fmla="*/ 158 w 346"/>
              <a:gd name="T25" fmla="*/ 75 h 235"/>
              <a:gd name="T26" fmla="*/ 158 w 346"/>
              <a:gd name="T27" fmla="*/ 68 h 235"/>
              <a:gd name="T28" fmla="*/ 166 w 346"/>
              <a:gd name="T29" fmla="*/ 44 h 235"/>
              <a:gd name="T30" fmla="*/ 153 w 346"/>
              <a:gd name="T31" fmla="*/ 13 h 235"/>
              <a:gd name="T32" fmla="*/ 153 w 346"/>
              <a:gd name="T33" fmla="*/ 13 h 235"/>
              <a:gd name="T34" fmla="*/ 122 w 346"/>
              <a:gd name="T35" fmla="*/ 0 h 235"/>
              <a:gd name="T36" fmla="*/ 91 w 346"/>
              <a:gd name="T37" fmla="*/ 13 h 235"/>
              <a:gd name="T38" fmla="*/ 91 w 346"/>
              <a:gd name="T39" fmla="*/ 13 h 235"/>
              <a:gd name="T40" fmla="*/ 79 w 346"/>
              <a:gd name="T41" fmla="*/ 37 h 235"/>
              <a:gd name="T42" fmla="*/ 41 w 346"/>
              <a:gd name="T43" fmla="*/ 83 h 235"/>
              <a:gd name="T44" fmla="*/ 24 w 346"/>
              <a:gd name="T45" fmla="*/ 96 h 235"/>
              <a:gd name="T46" fmla="*/ 0 w 346"/>
              <a:gd name="T47" fmla="*/ 153 h 235"/>
              <a:gd name="T48" fmla="*/ 24 w 346"/>
              <a:gd name="T49" fmla="*/ 211 h 235"/>
              <a:gd name="T50" fmla="*/ 82 w 346"/>
              <a:gd name="T51" fmla="*/ 235 h 235"/>
              <a:gd name="T52" fmla="*/ 140 w 346"/>
              <a:gd name="T53" fmla="*/ 211 h 235"/>
              <a:gd name="T54" fmla="*/ 164 w 346"/>
              <a:gd name="T55" fmla="*/ 153 h 235"/>
              <a:gd name="T56" fmla="*/ 157 w 346"/>
              <a:gd name="T57" fmla="*/ 122 h 235"/>
              <a:gd name="T58" fmla="*/ 157 w 346"/>
              <a:gd name="T59" fmla="*/ 114 h 235"/>
              <a:gd name="T60" fmla="*/ 190 w 346"/>
              <a:gd name="T61" fmla="*/ 114 h 235"/>
              <a:gd name="T62" fmla="*/ 190 w 346"/>
              <a:gd name="T63" fmla="*/ 122 h 235"/>
              <a:gd name="T64" fmla="*/ 183 w 346"/>
              <a:gd name="T65" fmla="*/ 153 h 235"/>
              <a:gd name="T66" fmla="*/ 207 w 346"/>
              <a:gd name="T67" fmla="*/ 211 h 235"/>
              <a:gd name="T68" fmla="*/ 265 w 346"/>
              <a:gd name="T69" fmla="*/ 235 h 235"/>
              <a:gd name="T70" fmla="*/ 323 w 346"/>
              <a:gd name="T71" fmla="*/ 211 h 235"/>
              <a:gd name="T72" fmla="*/ 346 w 346"/>
              <a:gd name="T73" fmla="*/ 153 h 235"/>
              <a:gd name="T74" fmla="*/ 323 w 346"/>
              <a:gd name="T75" fmla="*/ 96 h 235"/>
              <a:gd name="T76" fmla="*/ 119 w 346"/>
              <a:gd name="T77" fmla="*/ 191 h 235"/>
              <a:gd name="T78" fmla="*/ 82 w 346"/>
              <a:gd name="T79" fmla="*/ 206 h 235"/>
              <a:gd name="T80" fmla="*/ 45 w 346"/>
              <a:gd name="T81" fmla="*/ 191 h 235"/>
              <a:gd name="T82" fmla="*/ 29 w 346"/>
              <a:gd name="T83" fmla="*/ 153 h 235"/>
              <a:gd name="T84" fmla="*/ 45 w 346"/>
              <a:gd name="T85" fmla="*/ 116 h 235"/>
              <a:gd name="T86" fmla="*/ 82 w 346"/>
              <a:gd name="T87" fmla="*/ 101 h 235"/>
              <a:gd name="T88" fmla="*/ 119 w 346"/>
              <a:gd name="T89" fmla="*/ 116 h 235"/>
              <a:gd name="T90" fmla="*/ 135 w 346"/>
              <a:gd name="T91" fmla="*/ 153 h 235"/>
              <a:gd name="T92" fmla="*/ 119 w 346"/>
              <a:gd name="T93" fmla="*/ 191 h 235"/>
              <a:gd name="T94" fmla="*/ 302 w 346"/>
              <a:gd name="T95" fmla="*/ 191 h 235"/>
              <a:gd name="T96" fmla="*/ 265 w 346"/>
              <a:gd name="T97" fmla="*/ 206 h 235"/>
              <a:gd name="T98" fmla="*/ 228 w 346"/>
              <a:gd name="T99" fmla="*/ 191 h 235"/>
              <a:gd name="T100" fmla="*/ 212 w 346"/>
              <a:gd name="T101" fmla="*/ 153 h 235"/>
              <a:gd name="T102" fmla="*/ 228 w 346"/>
              <a:gd name="T103" fmla="*/ 116 h 235"/>
              <a:gd name="T104" fmla="*/ 265 w 346"/>
              <a:gd name="T105" fmla="*/ 101 h 235"/>
              <a:gd name="T106" fmla="*/ 302 w 346"/>
              <a:gd name="T107" fmla="*/ 116 h 235"/>
              <a:gd name="T108" fmla="*/ 318 w 346"/>
              <a:gd name="T109" fmla="*/ 153 h 235"/>
              <a:gd name="T110" fmla="*/ 302 w 346"/>
              <a:gd name="T111" fmla="*/ 191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6" h="235">
                <a:moveTo>
                  <a:pt x="323" y="96"/>
                </a:moveTo>
                <a:cubicBezTo>
                  <a:pt x="318" y="91"/>
                  <a:pt x="312" y="87"/>
                  <a:pt x="306" y="83"/>
                </a:cubicBezTo>
                <a:cubicBezTo>
                  <a:pt x="268" y="37"/>
                  <a:pt x="268" y="37"/>
                  <a:pt x="268" y="37"/>
                </a:cubicBezTo>
                <a:cubicBezTo>
                  <a:pt x="266" y="28"/>
                  <a:pt x="262" y="19"/>
                  <a:pt x="255" y="13"/>
                </a:cubicBezTo>
                <a:cubicBezTo>
                  <a:pt x="255" y="13"/>
                  <a:pt x="255" y="13"/>
                  <a:pt x="255" y="13"/>
                </a:cubicBezTo>
                <a:cubicBezTo>
                  <a:pt x="248" y="5"/>
                  <a:pt x="237" y="0"/>
                  <a:pt x="225" y="0"/>
                </a:cubicBezTo>
                <a:cubicBezTo>
                  <a:pt x="213" y="0"/>
                  <a:pt x="202" y="5"/>
                  <a:pt x="194" y="13"/>
                </a:cubicBezTo>
                <a:cubicBezTo>
                  <a:pt x="194" y="13"/>
                  <a:pt x="194" y="13"/>
                  <a:pt x="194" y="13"/>
                </a:cubicBezTo>
                <a:cubicBezTo>
                  <a:pt x="186" y="21"/>
                  <a:pt x="181" y="32"/>
                  <a:pt x="181" y="44"/>
                </a:cubicBezTo>
                <a:cubicBezTo>
                  <a:pt x="181" y="53"/>
                  <a:pt x="184" y="61"/>
                  <a:pt x="189" y="68"/>
                </a:cubicBezTo>
                <a:cubicBezTo>
                  <a:pt x="189" y="75"/>
                  <a:pt x="189" y="75"/>
                  <a:pt x="189" y="75"/>
                </a:cubicBezTo>
                <a:cubicBezTo>
                  <a:pt x="179" y="75"/>
                  <a:pt x="179" y="75"/>
                  <a:pt x="179" y="75"/>
                </a:cubicBezTo>
                <a:cubicBezTo>
                  <a:pt x="158" y="75"/>
                  <a:pt x="158" y="75"/>
                  <a:pt x="158" y="75"/>
                </a:cubicBezTo>
                <a:cubicBezTo>
                  <a:pt x="158" y="68"/>
                  <a:pt x="158" y="68"/>
                  <a:pt x="158" y="68"/>
                </a:cubicBezTo>
                <a:cubicBezTo>
                  <a:pt x="163" y="61"/>
                  <a:pt x="166" y="53"/>
                  <a:pt x="166" y="44"/>
                </a:cubicBezTo>
                <a:cubicBezTo>
                  <a:pt x="166" y="32"/>
                  <a:pt x="161" y="21"/>
                  <a:pt x="153" y="13"/>
                </a:cubicBezTo>
                <a:cubicBezTo>
                  <a:pt x="153" y="13"/>
                  <a:pt x="153" y="13"/>
                  <a:pt x="153" y="13"/>
                </a:cubicBezTo>
                <a:cubicBezTo>
                  <a:pt x="145" y="5"/>
                  <a:pt x="134" y="0"/>
                  <a:pt x="122" y="0"/>
                </a:cubicBezTo>
                <a:cubicBezTo>
                  <a:pt x="110" y="0"/>
                  <a:pt x="99" y="5"/>
                  <a:pt x="91" y="13"/>
                </a:cubicBezTo>
                <a:cubicBezTo>
                  <a:pt x="91" y="13"/>
                  <a:pt x="91" y="13"/>
                  <a:pt x="91" y="13"/>
                </a:cubicBezTo>
                <a:cubicBezTo>
                  <a:pt x="85" y="19"/>
                  <a:pt x="81" y="28"/>
                  <a:pt x="79" y="37"/>
                </a:cubicBezTo>
                <a:cubicBezTo>
                  <a:pt x="41" y="83"/>
                  <a:pt x="41" y="83"/>
                  <a:pt x="41" y="83"/>
                </a:cubicBezTo>
                <a:cubicBezTo>
                  <a:pt x="35" y="87"/>
                  <a:pt x="29" y="91"/>
                  <a:pt x="24" y="96"/>
                </a:cubicBezTo>
                <a:cubicBezTo>
                  <a:pt x="10" y="111"/>
                  <a:pt x="0" y="131"/>
                  <a:pt x="0" y="153"/>
                </a:cubicBezTo>
                <a:cubicBezTo>
                  <a:pt x="0" y="176"/>
                  <a:pt x="10" y="196"/>
                  <a:pt x="24" y="211"/>
                </a:cubicBezTo>
                <a:cubicBezTo>
                  <a:pt x="39" y="226"/>
                  <a:pt x="59" y="235"/>
                  <a:pt x="82" y="235"/>
                </a:cubicBezTo>
                <a:cubicBezTo>
                  <a:pt x="105" y="235"/>
                  <a:pt x="125" y="226"/>
                  <a:pt x="140" y="211"/>
                </a:cubicBezTo>
                <a:cubicBezTo>
                  <a:pt x="154" y="196"/>
                  <a:pt x="164" y="176"/>
                  <a:pt x="164" y="153"/>
                </a:cubicBezTo>
                <a:cubicBezTo>
                  <a:pt x="164" y="142"/>
                  <a:pt x="161" y="131"/>
                  <a:pt x="157" y="122"/>
                </a:cubicBezTo>
                <a:cubicBezTo>
                  <a:pt x="157" y="114"/>
                  <a:pt x="157" y="114"/>
                  <a:pt x="157" y="114"/>
                </a:cubicBezTo>
                <a:cubicBezTo>
                  <a:pt x="190" y="114"/>
                  <a:pt x="190" y="114"/>
                  <a:pt x="190" y="114"/>
                </a:cubicBezTo>
                <a:cubicBezTo>
                  <a:pt x="190" y="122"/>
                  <a:pt x="190" y="122"/>
                  <a:pt x="190" y="122"/>
                </a:cubicBezTo>
                <a:cubicBezTo>
                  <a:pt x="186" y="131"/>
                  <a:pt x="183" y="142"/>
                  <a:pt x="183" y="153"/>
                </a:cubicBezTo>
                <a:cubicBezTo>
                  <a:pt x="183" y="176"/>
                  <a:pt x="192" y="196"/>
                  <a:pt x="207" y="211"/>
                </a:cubicBezTo>
                <a:cubicBezTo>
                  <a:pt x="222" y="226"/>
                  <a:pt x="242" y="235"/>
                  <a:pt x="265" y="235"/>
                </a:cubicBezTo>
                <a:cubicBezTo>
                  <a:pt x="287" y="235"/>
                  <a:pt x="308" y="226"/>
                  <a:pt x="323" y="211"/>
                </a:cubicBezTo>
                <a:cubicBezTo>
                  <a:pt x="337" y="196"/>
                  <a:pt x="346" y="176"/>
                  <a:pt x="346" y="153"/>
                </a:cubicBezTo>
                <a:cubicBezTo>
                  <a:pt x="346" y="131"/>
                  <a:pt x="337" y="111"/>
                  <a:pt x="323" y="96"/>
                </a:cubicBezTo>
                <a:close/>
                <a:moveTo>
                  <a:pt x="119" y="191"/>
                </a:moveTo>
                <a:cubicBezTo>
                  <a:pt x="110" y="200"/>
                  <a:pt x="97" y="206"/>
                  <a:pt x="82" y="206"/>
                </a:cubicBezTo>
                <a:cubicBezTo>
                  <a:pt x="67" y="206"/>
                  <a:pt x="54" y="200"/>
                  <a:pt x="45" y="191"/>
                </a:cubicBezTo>
                <a:cubicBezTo>
                  <a:pt x="35" y="181"/>
                  <a:pt x="29" y="168"/>
                  <a:pt x="29" y="153"/>
                </a:cubicBezTo>
                <a:cubicBezTo>
                  <a:pt x="29" y="139"/>
                  <a:pt x="35" y="126"/>
                  <a:pt x="45" y="116"/>
                </a:cubicBezTo>
                <a:cubicBezTo>
                  <a:pt x="54" y="107"/>
                  <a:pt x="67" y="101"/>
                  <a:pt x="82" y="101"/>
                </a:cubicBezTo>
                <a:cubicBezTo>
                  <a:pt x="97" y="101"/>
                  <a:pt x="110" y="107"/>
                  <a:pt x="119" y="116"/>
                </a:cubicBezTo>
                <a:cubicBezTo>
                  <a:pt x="129" y="126"/>
                  <a:pt x="135" y="139"/>
                  <a:pt x="135" y="153"/>
                </a:cubicBezTo>
                <a:cubicBezTo>
                  <a:pt x="135" y="168"/>
                  <a:pt x="129" y="181"/>
                  <a:pt x="119" y="191"/>
                </a:cubicBezTo>
                <a:close/>
                <a:moveTo>
                  <a:pt x="302" y="191"/>
                </a:moveTo>
                <a:cubicBezTo>
                  <a:pt x="293" y="200"/>
                  <a:pt x="279" y="206"/>
                  <a:pt x="265" y="206"/>
                </a:cubicBezTo>
                <a:cubicBezTo>
                  <a:pt x="250" y="206"/>
                  <a:pt x="237" y="200"/>
                  <a:pt x="228" y="191"/>
                </a:cubicBezTo>
                <a:cubicBezTo>
                  <a:pt x="218" y="181"/>
                  <a:pt x="212" y="168"/>
                  <a:pt x="212" y="153"/>
                </a:cubicBezTo>
                <a:cubicBezTo>
                  <a:pt x="212" y="139"/>
                  <a:pt x="218" y="126"/>
                  <a:pt x="228" y="116"/>
                </a:cubicBezTo>
                <a:cubicBezTo>
                  <a:pt x="237" y="107"/>
                  <a:pt x="250" y="101"/>
                  <a:pt x="265" y="101"/>
                </a:cubicBezTo>
                <a:cubicBezTo>
                  <a:pt x="279" y="101"/>
                  <a:pt x="293" y="107"/>
                  <a:pt x="302" y="116"/>
                </a:cubicBezTo>
                <a:cubicBezTo>
                  <a:pt x="312" y="126"/>
                  <a:pt x="318" y="139"/>
                  <a:pt x="318" y="153"/>
                </a:cubicBezTo>
                <a:cubicBezTo>
                  <a:pt x="318" y="168"/>
                  <a:pt x="312" y="181"/>
                  <a:pt x="302" y="1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62560" tIns="81280" rIns="162560" bIns="8128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Source Han Sans CN Medium" panose="020B0500000000000000" pitchFamily="34" charset="-128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5FDBCE1-A96B-4DF9-80DD-504F4304002B}"/>
              </a:ext>
            </a:extLst>
          </p:cNvPr>
          <p:cNvGrpSpPr/>
          <p:nvPr/>
        </p:nvGrpSpPr>
        <p:grpSpPr>
          <a:xfrm>
            <a:off x="2726568" y="5863385"/>
            <a:ext cx="1500112" cy="746315"/>
            <a:chOff x="497612" y="2169811"/>
            <a:chExt cx="2118267" cy="107215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1219A1F-1D19-4EA7-91B0-C7F93F190D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14" t="4037" r="10174" b="-2572"/>
            <a:stretch/>
          </p:blipFill>
          <p:spPr>
            <a:xfrm>
              <a:off x="1115760" y="2169811"/>
              <a:ext cx="865264" cy="828901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8D1E5F1-9082-4A55-95EA-D196E9CE8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612" y="2998712"/>
              <a:ext cx="2118267" cy="243256"/>
            </a:xfrm>
            <a:prstGeom prst="rect">
              <a:avLst/>
            </a:prstGeom>
          </p:spPr>
        </p:pic>
      </p:grpSp>
      <p:pic>
        <p:nvPicPr>
          <p:cNvPr id="1026" name="Picture 2" descr="post-thumbnail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477" y="1265464"/>
            <a:ext cx="1863245" cy="103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t1.daumcdn.net/cfile/tistory/999271415C2E16FD1C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944" y="8360510"/>
            <a:ext cx="406459" cy="40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ost-thumbnail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20" y="4838714"/>
            <a:ext cx="2041206" cy="107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808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59A6E5DA-737C-478B-8216-3C7FA0B99939}"/>
              </a:ext>
            </a:extLst>
          </p:cNvPr>
          <p:cNvGrpSpPr/>
          <p:nvPr/>
        </p:nvGrpSpPr>
        <p:grpSpPr>
          <a:xfrm>
            <a:off x="0" y="1"/>
            <a:ext cx="4905079" cy="461665"/>
            <a:chOff x="0" y="288268"/>
            <a:chExt cx="6475615" cy="633097"/>
          </a:xfrm>
        </p:grpSpPr>
        <p:grpSp>
          <p:nvGrpSpPr>
            <p:cNvPr id="3" name="그룹 2"/>
            <p:cNvGrpSpPr/>
            <p:nvPr/>
          </p:nvGrpSpPr>
          <p:grpSpPr>
            <a:xfrm>
              <a:off x="0" y="288268"/>
              <a:ext cx="6475615" cy="633097"/>
              <a:chOff x="8312" y="936659"/>
              <a:chExt cx="6475615" cy="633097"/>
            </a:xfrm>
          </p:grpSpPr>
          <p:grpSp>
            <p:nvGrpSpPr>
              <p:cNvPr id="4" name="그룹 3"/>
              <p:cNvGrpSpPr/>
              <p:nvPr/>
            </p:nvGrpSpPr>
            <p:grpSpPr>
              <a:xfrm>
                <a:off x="8312" y="1013046"/>
                <a:ext cx="839586" cy="432000"/>
                <a:chOff x="8312" y="1001373"/>
                <a:chExt cx="839586" cy="432000"/>
              </a:xfrm>
            </p:grpSpPr>
            <p:sp>
              <p:nvSpPr>
                <p:cNvPr id="6" name="오각형 5"/>
                <p:cNvSpPr/>
                <p:nvPr/>
              </p:nvSpPr>
              <p:spPr>
                <a:xfrm>
                  <a:off x="270328" y="1001373"/>
                  <a:ext cx="577570" cy="432000"/>
                </a:xfrm>
                <a:prstGeom prst="homePlate">
                  <a:avLst>
                    <a:gd name="adj" fmla="val 37811"/>
                  </a:avLst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" name="직사각형 6"/>
                <p:cNvSpPr/>
                <p:nvPr/>
              </p:nvSpPr>
              <p:spPr>
                <a:xfrm>
                  <a:off x="8312" y="1001373"/>
                  <a:ext cx="108000" cy="432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160712" y="1001373"/>
                  <a:ext cx="72000" cy="432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" name="TextBox 4"/>
              <p:cNvSpPr txBox="1"/>
              <p:nvPr/>
            </p:nvSpPr>
            <p:spPr>
              <a:xfrm>
                <a:off x="927619" y="936659"/>
                <a:ext cx="5556308" cy="633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b="1" dirty="0"/>
                  <a:t>화면구현 </a:t>
                </a:r>
                <a:r>
                  <a:rPr lang="en-US" altLang="ko-KR" sz="2400" b="1" dirty="0"/>
                  <a:t>(Home)</a:t>
                </a:r>
                <a:endParaRPr lang="ko-KR" altLang="en-US" sz="2400" b="1" dirty="0"/>
              </a:p>
            </p:txBody>
          </p:sp>
        </p:grpSp>
        <p:sp>
          <p:nvSpPr>
            <p:cNvPr id="33" name="淘宝店chenying0907出品 20"/>
            <p:cNvSpPr>
              <a:spLocks noEditPoints="1"/>
            </p:cNvSpPr>
            <p:nvPr/>
          </p:nvSpPr>
          <p:spPr bwMode="auto">
            <a:xfrm>
              <a:off x="304121" y="441068"/>
              <a:ext cx="408899" cy="279174"/>
            </a:xfrm>
            <a:custGeom>
              <a:avLst/>
              <a:gdLst>
                <a:gd name="T0" fmla="*/ 323 w 346"/>
                <a:gd name="T1" fmla="*/ 96 h 235"/>
                <a:gd name="T2" fmla="*/ 306 w 346"/>
                <a:gd name="T3" fmla="*/ 83 h 235"/>
                <a:gd name="T4" fmla="*/ 268 w 346"/>
                <a:gd name="T5" fmla="*/ 37 h 235"/>
                <a:gd name="T6" fmla="*/ 255 w 346"/>
                <a:gd name="T7" fmla="*/ 13 h 235"/>
                <a:gd name="T8" fmla="*/ 255 w 346"/>
                <a:gd name="T9" fmla="*/ 13 h 235"/>
                <a:gd name="T10" fmla="*/ 225 w 346"/>
                <a:gd name="T11" fmla="*/ 0 h 235"/>
                <a:gd name="T12" fmla="*/ 194 w 346"/>
                <a:gd name="T13" fmla="*/ 13 h 235"/>
                <a:gd name="T14" fmla="*/ 194 w 346"/>
                <a:gd name="T15" fmla="*/ 13 h 235"/>
                <a:gd name="T16" fmla="*/ 181 w 346"/>
                <a:gd name="T17" fmla="*/ 44 h 235"/>
                <a:gd name="T18" fmla="*/ 189 w 346"/>
                <a:gd name="T19" fmla="*/ 68 h 235"/>
                <a:gd name="T20" fmla="*/ 189 w 346"/>
                <a:gd name="T21" fmla="*/ 75 h 235"/>
                <a:gd name="T22" fmla="*/ 179 w 346"/>
                <a:gd name="T23" fmla="*/ 75 h 235"/>
                <a:gd name="T24" fmla="*/ 158 w 346"/>
                <a:gd name="T25" fmla="*/ 75 h 235"/>
                <a:gd name="T26" fmla="*/ 158 w 346"/>
                <a:gd name="T27" fmla="*/ 68 h 235"/>
                <a:gd name="T28" fmla="*/ 166 w 346"/>
                <a:gd name="T29" fmla="*/ 44 h 235"/>
                <a:gd name="T30" fmla="*/ 153 w 346"/>
                <a:gd name="T31" fmla="*/ 13 h 235"/>
                <a:gd name="T32" fmla="*/ 153 w 346"/>
                <a:gd name="T33" fmla="*/ 13 h 235"/>
                <a:gd name="T34" fmla="*/ 122 w 346"/>
                <a:gd name="T35" fmla="*/ 0 h 235"/>
                <a:gd name="T36" fmla="*/ 91 w 346"/>
                <a:gd name="T37" fmla="*/ 13 h 235"/>
                <a:gd name="T38" fmla="*/ 91 w 346"/>
                <a:gd name="T39" fmla="*/ 13 h 235"/>
                <a:gd name="T40" fmla="*/ 79 w 346"/>
                <a:gd name="T41" fmla="*/ 37 h 235"/>
                <a:gd name="T42" fmla="*/ 41 w 346"/>
                <a:gd name="T43" fmla="*/ 83 h 235"/>
                <a:gd name="T44" fmla="*/ 24 w 346"/>
                <a:gd name="T45" fmla="*/ 96 h 235"/>
                <a:gd name="T46" fmla="*/ 0 w 346"/>
                <a:gd name="T47" fmla="*/ 153 h 235"/>
                <a:gd name="T48" fmla="*/ 24 w 346"/>
                <a:gd name="T49" fmla="*/ 211 h 235"/>
                <a:gd name="T50" fmla="*/ 82 w 346"/>
                <a:gd name="T51" fmla="*/ 235 h 235"/>
                <a:gd name="T52" fmla="*/ 140 w 346"/>
                <a:gd name="T53" fmla="*/ 211 h 235"/>
                <a:gd name="T54" fmla="*/ 164 w 346"/>
                <a:gd name="T55" fmla="*/ 153 h 235"/>
                <a:gd name="T56" fmla="*/ 157 w 346"/>
                <a:gd name="T57" fmla="*/ 122 h 235"/>
                <a:gd name="T58" fmla="*/ 157 w 346"/>
                <a:gd name="T59" fmla="*/ 114 h 235"/>
                <a:gd name="T60" fmla="*/ 190 w 346"/>
                <a:gd name="T61" fmla="*/ 114 h 235"/>
                <a:gd name="T62" fmla="*/ 190 w 346"/>
                <a:gd name="T63" fmla="*/ 122 h 235"/>
                <a:gd name="T64" fmla="*/ 183 w 346"/>
                <a:gd name="T65" fmla="*/ 153 h 235"/>
                <a:gd name="T66" fmla="*/ 207 w 346"/>
                <a:gd name="T67" fmla="*/ 211 h 235"/>
                <a:gd name="T68" fmla="*/ 265 w 346"/>
                <a:gd name="T69" fmla="*/ 235 h 235"/>
                <a:gd name="T70" fmla="*/ 323 w 346"/>
                <a:gd name="T71" fmla="*/ 211 h 235"/>
                <a:gd name="T72" fmla="*/ 346 w 346"/>
                <a:gd name="T73" fmla="*/ 153 h 235"/>
                <a:gd name="T74" fmla="*/ 323 w 346"/>
                <a:gd name="T75" fmla="*/ 96 h 235"/>
                <a:gd name="T76" fmla="*/ 119 w 346"/>
                <a:gd name="T77" fmla="*/ 191 h 235"/>
                <a:gd name="T78" fmla="*/ 82 w 346"/>
                <a:gd name="T79" fmla="*/ 206 h 235"/>
                <a:gd name="T80" fmla="*/ 45 w 346"/>
                <a:gd name="T81" fmla="*/ 191 h 235"/>
                <a:gd name="T82" fmla="*/ 29 w 346"/>
                <a:gd name="T83" fmla="*/ 153 h 235"/>
                <a:gd name="T84" fmla="*/ 45 w 346"/>
                <a:gd name="T85" fmla="*/ 116 h 235"/>
                <a:gd name="T86" fmla="*/ 82 w 346"/>
                <a:gd name="T87" fmla="*/ 101 h 235"/>
                <a:gd name="T88" fmla="*/ 119 w 346"/>
                <a:gd name="T89" fmla="*/ 116 h 235"/>
                <a:gd name="T90" fmla="*/ 135 w 346"/>
                <a:gd name="T91" fmla="*/ 153 h 235"/>
                <a:gd name="T92" fmla="*/ 119 w 346"/>
                <a:gd name="T93" fmla="*/ 191 h 235"/>
                <a:gd name="T94" fmla="*/ 302 w 346"/>
                <a:gd name="T95" fmla="*/ 191 h 235"/>
                <a:gd name="T96" fmla="*/ 265 w 346"/>
                <a:gd name="T97" fmla="*/ 206 h 235"/>
                <a:gd name="T98" fmla="*/ 228 w 346"/>
                <a:gd name="T99" fmla="*/ 191 h 235"/>
                <a:gd name="T100" fmla="*/ 212 w 346"/>
                <a:gd name="T101" fmla="*/ 153 h 235"/>
                <a:gd name="T102" fmla="*/ 228 w 346"/>
                <a:gd name="T103" fmla="*/ 116 h 235"/>
                <a:gd name="T104" fmla="*/ 265 w 346"/>
                <a:gd name="T105" fmla="*/ 101 h 235"/>
                <a:gd name="T106" fmla="*/ 302 w 346"/>
                <a:gd name="T107" fmla="*/ 116 h 235"/>
                <a:gd name="T108" fmla="*/ 318 w 346"/>
                <a:gd name="T109" fmla="*/ 153 h 235"/>
                <a:gd name="T110" fmla="*/ 302 w 346"/>
                <a:gd name="T111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235">
                  <a:moveTo>
                    <a:pt x="323" y="96"/>
                  </a:moveTo>
                  <a:cubicBezTo>
                    <a:pt x="318" y="91"/>
                    <a:pt x="312" y="87"/>
                    <a:pt x="306" y="83"/>
                  </a:cubicBezTo>
                  <a:cubicBezTo>
                    <a:pt x="268" y="37"/>
                    <a:pt x="268" y="37"/>
                    <a:pt x="268" y="37"/>
                  </a:cubicBezTo>
                  <a:cubicBezTo>
                    <a:pt x="266" y="28"/>
                    <a:pt x="262" y="19"/>
                    <a:pt x="255" y="13"/>
                  </a:cubicBezTo>
                  <a:cubicBezTo>
                    <a:pt x="255" y="13"/>
                    <a:pt x="255" y="13"/>
                    <a:pt x="255" y="13"/>
                  </a:cubicBezTo>
                  <a:cubicBezTo>
                    <a:pt x="248" y="5"/>
                    <a:pt x="237" y="0"/>
                    <a:pt x="225" y="0"/>
                  </a:cubicBezTo>
                  <a:cubicBezTo>
                    <a:pt x="213" y="0"/>
                    <a:pt x="202" y="5"/>
                    <a:pt x="194" y="13"/>
                  </a:cubicBezTo>
                  <a:cubicBezTo>
                    <a:pt x="194" y="13"/>
                    <a:pt x="194" y="13"/>
                    <a:pt x="194" y="13"/>
                  </a:cubicBezTo>
                  <a:cubicBezTo>
                    <a:pt x="186" y="21"/>
                    <a:pt x="181" y="32"/>
                    <a:pt x="181" y="44"/>
                  </a:cubicBezTo>
                  <a:cubicBezTo>
                    <a:pt x="181" y="53"/>
                    <a:pt x="184" y="61"/>
                    <a:pt x="189" y="68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79" y="75"/>
                    <a:pt x="179" y="75"/>
                    <a:pt x="17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68"/>
                    <a:pt x="158" y="68"/>
                    <a:pt x="158" y="68"/>
                  </a:cubicBezTo>
                  <a:cubicBezTo>
                    <a:pt x="163" y="61"/>
                    <a:pt x="166" y="53"/>
                    <a:pt x="166" y="44"/>
                  </a:cubicBezTo>
                  <a:cubicBezTo>
                    <a:pt x="166" y="32"/>
                    <a:pt x="161" y="21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45" y="5"/>
                    <a:pt x="134" y="0"/>
                    <a:pt x="122" y="0"/>
                  </a:cubicBezTo>
                  <a:cubicBezTo>
                    <a:pt x="110" y="0"/>
                    <a:pt x="99" y="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85" y="19"/>
                    <a:pt x="81" y="28"/>
                    <a:pt x="79" y="37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35" y="87"/>
                    <a:pt x="29" y="91"/>
                    <a:pt x="24" y="96"/>
                  </a:cubicBezTo>
                  <a:cubicBezTo>
                    <a:pt x="10" y="111"/>
                    <a:pt x="0" y="131"/>
                    <a:pt x="0" y="153"/>
                  </a:cubicBezTo>
                  <a:cubicBezTo>
                    <a:pt x="0" y="176"/>
                    <a:pt x="10" y="196"/>
                    <a:pt x="24" y="211"/>
                  </a:cubicBezTo>
                  <a:cubicBezTo>
                    <a:pt x="39" y="226"/>
                    <a:pt x="59" y="235"/>
                    <a:pt x="82" y="235"/>
                  </a:cubicBezTo>
                  <a:cubicBezTo>
                    <a:pt x="105" y="235"/>
                    <a:pt x="125" y="226"/>
                    <a:pt x="140" y="211"/>
                  </a:cubicBezTo>
                  <a:cubicBezTo>
                    <a:pt x="154" y="196"/>
                    <a:pt x="164" y="176"/>
                    <a:pt x="164" y="153"/>
                  </a:cubicBezTo>
                  <a:cubicBezTo>
                    <a:pt x="164" y="142"/>
                    <a:pt x="161" y="131"/>
                    <a:pt x="157" y="122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90" y="114"/>
                    <a:pt x="190" y="114"/>
                    <a:pt x="190" y="114"/>
                  </a:cubicBezTo>
                  <a:cubicBezTo>
                    <a:pt x="190" y="122"/>
                    <a:pt x="190" y="122"/>
                    <a:pt x="190" y="122"/>
                  </a:cubicBezTo>
                  <a:cubicBezTo>
                    <a:pt x="186" y="131"/>
                    <a:pt x="183" y="142"/>
                    <a:pt x="183" y="153"/>
                  </a:cubicBezTo>
                  <a:cubicBezTo>
                    <a:pt x="183" y="176"/>
                    <a:pt x="192" y="196"/>
                    <a:pt x="207" y="211"/>
                  </a:cubicBezTo>
                  <a:cubicBezTo>
                    <a:pt x="222" y="226"/>
                    <a:pt x="242" y="235"/>
                    <a:pt x="265" y="235"/>
                  </a:cubicBezTo>
                  <a:cubicBezTo>
                    <a:pt x="287" y="235"/>
                    <a:pt x="308" y="226"/>
                    <a:pt x="323" y="211"/>
                  </a:cubicBezTo>
                  <a:cubicBezTo>
                    <a:pt x="337" y="196"/>
                    <a:pt x="346" y="176"/>
                    <a:pt x="346" y="153"/>
                  </a:cubicBezTo>
                  <a:cubicBezTo>
                    <a:pt x="346" y="131"/>
                    <a:pt x="337" y="111"/>
                    <a:pt x="323" y="96"/>
                  </a:cubicBezTo>
                  <a:close/>
                  <a:moveTo>
                    <a:pt x="119" y="191"/>
                  </a:moveTo>
                  <a:cubicBezTo>
                    <a:pt x="110" y="200"/>
                    <a:pt x="97" y="206"/>
                    <a:pt x="82" y="206"/>
                  </a:cubicBezTo>
                  <a:cubicBezTo>
                    <a:pt x="67" y="206"/>
                    <a:pt x="54" y="200"/>
                    <a:pt x="45" y="191"/>
                  </a:cubicBezTo>
                  <a:cubicBezTo>
                    <a:pt x="35" y="181"/>
                    <a:pt x="29" y="168"/>
                    <a:pt x="29" y="153"/>
                  </a:cubicBezTo>
                  <a:cubicBezTo>
                    <a:pt x="29" y="139"/>
                    <a:pt x="35" y="126"/>
                    <a:pt x="45" y="116"/>
                  </a:cubicBezTo>
                  <a:cubicBezTo>
                    <a:pt x="54" y="107"/>
                    <a:pt x="67" y="101"/>
                    <a:pt x="82" y="101"/>
                  </a:cubicBezTo>
                  <a:cubicBezTo>
                    <a:pt x="97" y="101"/>
                    <a:pt x="110" y="107"/>
                    <a:pt x="119" y="116"/>
                  </a:cubicBezTo>
                  <a:cubicBezTo>
                    <a:pt x="129" y="126"/>
                    <a:pt x="135" y="139"/>
                    <a:pt x="135" y="153"/>
                  </a:cubicBezTo>
                  <a:cubicBezTo>
                    <a:pt x="135" y="168"/>
                    <a:pt x="129" y="181"/>
                    <a:pt x="119" y="191"/>
                  </a:cubicBezTo>
                  <a:close/>
                  <a:moveTo>
                    <a:pt x="302" y="191"/>
                  </a:moveTo>
                  <a:cubicBezTo>
                    <a:pt x="293" y="200"/>
                    <a:pt x="279" y="206"/>
                    <a:pt x="265" y="206"/>
                  </a:cubicBezTo>
                  <a:cubicBezTo>
                    <a:pt x="250" y="206"/>
                    <a:pt x="237" y="200"/>
                    <a:pt x="228" y="191"/>
                  </a:cubicBezTo>
                  <a:cubicBezTo>
                    <a:pt x="218" y="181"/>
                    <a:pt x="212" y="168"/>
                    <a:pt x="212" y="153"/>
                  </a:cubicBezTo>
                  <a:cubicBezTo>
                    <a:pt x="212" y="139"/>
                    <a:pt x="218" y="126"/>
                    <a:pt x="228" y="116"/>
                  </a:cubicBezTo>
                  <a:cubicBezTo>
                    <a:pt x="237" y="107"/>
                    <a:pt x="250" y="101"/>
                    <a:pt x="265" y="101"/>
                  </a:cubicBezTo>
                  <a:cubicBezTo>
                    <a:pt x="279" y="101"/>
                    <a:pt x="293" y="107"/>
                    <a:pt x="302" y="116"/>
                  </a:cubicBezTo>
                  <a:cubicBezTo>
                    <a:pt x="312" y="126"/>
                    <a:pt x="318" y="139"/>
                    <a:pt x="318" y="153"/>
                  </a:cubicBezTo>
                  <a:cubicBezTo>
                    <a:pt x="318" y="168"/>
                    <a:pt x="312" y="181"/>
                    <a:pt x="302" y="19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62560" tIns="81280" rIns="162560" bIns="8128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Source Han Sans CN Medium" panose="020B0500000000000000" pitchFamily="34" charset="-128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704898A2-D13B-4C4D-A041-2621B7CFA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10" y="1315111"/>
            <a:ext cx="9884780" cy="43217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8E64C91-94B1-45F8-8A98-35B195D63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11" y="520412"/>
            <a:ext cx="9884779" cy="79469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DCD8388-A286-49C4-B665-796F76242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11" y="6043139"/>
            <a:ext cx="9884779" cy="64813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9AC29F6-BA94-449C-B700-2D50353AAB7F}"/>
              </a:ext>
            </a:extLst>
          </p:cNvPr>
          <p:cNvSpPr/>
          <p:nvPr/>
        </p:nvSpPr>
        <p:spPr>
          <a:xfrm>
            <a:off x="1061013" y="520411"/>
            <a:ext cx="10096981" cy="700717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5" name="순서도: 대체 처리 24">
            <a:extLst>
              <a:ext uri="{FF2B5EF4-FFF2-40B4-BE49-F238E27FC236}">
                <a16:creationId xmlns:a16="http://schemas.microsoft.com/office/drawing/2014/main" id="{453D0D73-EF88-4E32-B22A-72A6ACF88C0F}"/>
              </a:ext>
            </a:extLst>
          </p:cNvPr>
          <p:cNvSpPr/>
          <p:nvPr/>
        </p:nvSpPr>
        <p:spPr>
          <a:xfrm>
            <a:off x="8337603" y="-125662"/>
            <a:ext cx="1882846" cy="584775"/>
          </a:xfrm>
          <a:prstGeom prst="flowChartAlternateProcess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Header(</a:t>
            </a:r>
            <a:r>
              <a:rPr lang="ko-KR" altLang="en-US" b="1" dirty="0" err="1">
                <a:solidFill>
                  <a:schemeClr val="tx1"/>
                </a:solidFill>
              </a:rPr>
              <a:t>고정값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04CD8C5-9A41-4C9A-B464-B6FFE64DC6F4}"/>
              </a:ext>
            </a:extLst>
          </p:cNvPr>
          <p:cNvSpPr/>
          <p:nvPr/>
        </p:nvSpPr>
        <p:spPr>
          <a:xfrm>
            <a:off x="1047509" y="1371020"/>
            <a:ext cx="10096981" cy="4359834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7931ADCA-C39B-411B-B0C5-83CFF9B45058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7286922" y="166726"/>
            <a:ext cx="1050681" cy="34829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B18C549A-F1A2-49CB-81B7-19FD8991D26C}"/>
              </a:ext>
            </a:extLst>
          </p:cNvPr>
          <p:cNvCxnSpPr>
            <a:cxnSpLocks/>
          </p:cNvCxnSpPr>
          <p:nvPr/>
        </p:nvCxnSpPr>
        <p:spPr>
          <a:xfrm>
            <a:off x="8444089" y="1371020"/>
            <a:ext cx="834937" cy="90847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순서도: 대체 처리 53">
            <a:extLst>
              <a:ext uri="{FF2B5EF4-FFF2-40B4-BE49-F238E27FC236}">
                <a16:creationId xmlns:a16="http://schemas.microsoft.com/office/drawing/2014/main" id="{229C84CC-BC4A-41DA-AFDC-4F291D82FECB}"/>
              </a:ext>
            </a:extLst>
          </p:cNvPr>
          <p:cNvSpPr/>
          <p:nvPr/>
        </p:nvSpPr>
        <p:spPr>
          <a:xfrm>
            <a:off x="8992893" y="1972629"/>
            <a:ext cx="1882846" cy="584775"/>
          </a:xfrm>
          <a:prstGeom prst="flowChartAlternateProcess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Section(</a:t>
            </a:r>
            <a:r>
              <a:rPr lang="ko-KR" altLang="en-US" b="1" dirty="0">
                <a:solidFill>
                  <a:schemeClr val="tx1"/>
                </a:solidFill>
              </a:rPr>
              <a:t>내용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6F695459-FE3A-48EE-8DE9-9C8798F2A980}"/>
              </a:ext>
            </a:extLst>
          </p:cNvPr>
          <p:cNvCxnSpPr>
            <a:cxnSpLocks/>
            <a:stCxn id="57" idx="1"/>
          </p:cNvCxnSpPr>
          <p:nvPr/>
        </p:nvCxnSpPr>
        <p:spPr>
          <a:xfrm flipH="1" flipV="1">
            <a:off x="590255" y="5218171"/>
            <a:ext cx="457254" cy="109822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순서도: 대체 처리 55">
            <a:extLst>
              <a:ext uri="{FF2B5EF4-FFF2-40B4-BE49-F238E27FC236}">
                <a16:creationId xmlns:a16="http://schemas.microsoft.com/office/drawing/2014/main" id="{3FF14FEC-25D8-48D8-B5D8-BBA815E8DDA2}"/>
              </a:ext>
            </a:extLst>
          </p:cNvPr>
          <p:cNvSpPr/>
          <p:nvPr/>
        </p:nvSpPr>
        <p:spPr>
          <a:xfrm>
            <a:off x="304121" y="4911303"/>
            <a:ext cx="1882846" cy="584775"/>
          </a:xfrm>
          <a:prstGeom prst="flowChartAlternateProcess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</a:rPr>
              <a:t>Footter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 err="1">
                <a:solidFill>
                  <a:schemeClr val="tx1"/>
                </a:solidFill>
              </a:rPr>
              <a:t>고정값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23FE73-2F09-4916-BC70-61E28BABDA9F}"/>
              </a:ext>
            </a:extLst>
          </p:cNvPr>
          <p:cNvSpPr/>
          <p:nvPr/>
        </p:nvSpPr>
        <p:spPr>
          <a:xfrm>
            <a:off x="1047509" y="5941523"/>
            <a:ext cx="10096981" cy="749751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994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D85694A-6B81-4DED-885E-839B80D26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176" y="90452"/>
            <a:ext cx="4464420" cy="2684768"/>
          </a:xfrm>
          <a:prstGeom prst="rect">
            <a:avLst/>
          </a:prstGeom>
        </p:spPr>
      </p:pic>
      <p:sp>
        <p:nvSpPr>
          <p:cNvPr id="79" name="淘宝店chenying0907出品 20"/>
          <p:cNvSpPr>
            <a:spLocks noEditPoints="1"/>
          </p:cNvSpPr>
          <p:nvPr/>
        </p:nvSpPr>
        <p:spPr bwMode="auto">
          <a:xfrm>
            <a:off x="304121" y="441068"/>
            <a:ext cx="408899" cy="279174"/>
          </a:xfrm>
          <a:custGeom>
            <a:avLst/>
            <a:gdLst>
              <a:gd name="T0" fmla="*/ 323 w 346"/>
              <a:gd name="T1" fmla="*/ 96 h 235"/>
              <a:gd name="T2" fmla="*/ 306 w 346"/>
              <a:gd name="T3" fmla="*/ 83 h 235"/>
              <a:gd name="T4" fmla="*/ 268 w 346"/>
              <a:gd name="T5" fmla="*/ 37 h 235"/>
              <a:gd name="T6" fmla="*/ 255 w 346"/>
              <a:gd name="T7" fmla="*/ 13 h 235"/>
              <a:gd name="T8" fmla="*/ 255 w 346"/>
              <a:gd name="T9" fmla="*/ 13 h 235"/>
              <a:gd name="T10" fmla="*/ 225 w 346"/>
              <a:gd name="T11" fmla="*/ 0 h 235"/>
              <a:gd name="T12" fmla="*/ 194 w 346"/>
              <a:gd name="T13" fmla="*/ 13 h 235"/>
              <a:gd name="T14" fmla="*/ 194 w 346"/>
              <a:gd name="T15" fmla="*/ 13 h 235"/>
              <a:gd name="T16" fmla="*/ 181 w 346"/>
              <a:gd name="T17" fmla="*/ 44 h 235"/>
              <a:gd name="T18" fmla="*/ 189 w 346"/>
              <a:gd name="T19" fmla="*/ 68 h 235"/>
              <a:gd name="T20" fmla="*/ 189 w 346"/>
              <a:gd name="T21" fmla="*/ 75 h 235"/>
              <a:gd name="T22" fmla="*/ 179 w 346"/>
              <a:gd name="T23" fmla="*/ 75 h 235"/>
              <a:gd name="T24" fmla="*/ 158 w 346"/>
              <a:gd name="T25" fmla="*/ 75 h 235"/>
              <a:gd name="T26" fmla="*/ 158 w 346"/>
              <a:gd name="T27" fmla="*/ 68 h 235"/>
              <a:gd name="T28" fmla="*/ 166 w 346"/>
              <a:gd name="T29" fmla="*/ 44 h 235"/>
              <a:gd name="T30" fmla="*/ 153 w 346"/>
              <a:gd name="T31" fmla="*/ 13 h 235"/>
              <a:gd name="T32" fmla="*/ 153 w 346"/>
              <a:gd name="T33" fmla="*/ 13 h 235"/>
              <a:gd name="T34" fmla="*/ 122 w 346"/>
              <a:gd name="T35" fmla="*/ 0 h 235"/>
              <a:gd name="T36" fmla="*/ 91 w 346"/>
              <a:gd name="T37" fmla="*/ 13 h 235"/>
              <a:gd name="T38" fmla="*/ 91 w 346"/>
              <a:gd name="T39" fmla="*/ 13 h 235"/>
              <a:gd name="T40" fmla="*/ 79 w 346"/>
              <a:gd name="T41" fmla="*/ 37 h 235"/>
              <a:gd name="T42" fmla="*/ 41 w 346"/>
              <a:gd name="T43" fmla="*/ 83 h 235"/>
              <a:gd name="T44" fmla="*/ 24 w 346"/>
              <a:gd name="T45" fmla="*/ 96 h 235"/>
              <a:gd name="T46" fmla="*/ 0 w 346"/>
              <a:gd name="T47" fmla="*/ 153 h 235"/>
              <a:gd name="T48" fmla="*/ 24 w 346"/>
              <a:gd name="T49" fmla="*/ 211 h 235"/>
              <a:gd name="T50" fmla="*/ 82 w 346"/>
              <a:gd name="T51" fmla="*/ 235 h 235"/>
              <a:gd name="T52" fmla="*/ 140 w 346"/>
              <a:gd name="T53" fmla="*/ 211 h 235"/>
              <a:gd name="T54" fmla="*/ 164 w 346"/>
              <a:gd name="T55" fmla="*/ 153 h 235"/>
              <a:gd name="T56" fmla="*/ 157 w 346"/>
              <a:gd name="T57" fmla="*/ 122 h 235"/>
              <a:gd name="T58" fmla="*/ 157 w 346"/>
              <a:gd name="T59" fmla="*/ 114 h 235"/>
              <a:gd name="T60" fmla="*/ 190 w 346"/>
              <a:gd name="T61" fmla="*/ 114 h 235"/>
              <a:gd name="T62" fmla="*/ 190 w 346"/>
              <a:gd name="T63" fmla="*/ 122 h 235"/>
              <a:gd name="T64" fmla="*/ 183 w 346"/>
              <a:gd name="T65" fmla="*/ 153 h 235"/>
              <a:gd name="T66" fmla="*/ 207 w 346"/>
              <a:gd name="T67" fmla="*/ 211 h 235"/>
              <a:gd name="T68" fmla="*/ 265 w 346"/>
              <a:gd name="T69" fmla="*/ 235 h 235"/>
              <a:gd name="T70" fmla="*/ 323 w 346"/>
              <a:gd name="T71" fmla="*/ 211 h 235"/>
              <a:gd name="T72" fmla="*/ 346 w 346"/>
              <a:gd name="T73" fmla="*/ 153 h 235"/>
              <a:gd name="T74" fmla="*/ 323 w 346"/>
              <a:gd name="T75" fmla="*/ 96 h 235"/>
              <a:gd name="T76" fmla="*/ 119 w 346"/>
              <a:gd name="T77" fmla="*/ 191 h 235"/>
              <a:gd name="T78" fmla="*/ 82 w 346"/>
              <a:gd name="T79" fmla="*/ 206 h 235"/>
              <a:gd name="T80" fmla="*/ 45 w 346"/>
              <a:gd name="T81" fmla="*/ 191 h 235"/>
              <a:gd name="T82" fmla="*/ 29 w 346"/>
              <a:gd name="T83" fmla="*/ 153 h 235"/>
              <a:gd name="T84" fmla="*/ 45 w 346"/>
              <a:gd name="T85" fmla="*/ 116 h 235"/>
              <a:gd name="T86" fmla="*/ 82 w 346"/>
              <a:gd name="T87" fmla="*/ 101 h 235"/>
              <a:gd name="T88" fmla="*/ 119 w 346"/>
              <a:gd name="T89" fmla="*/ 116 h 235"/>
              <a:gd name="T90" fmla="*/ 135 w 346"/>
              <a:gd name="T91" fmla="*/ 153 h 235"/>
              <a:gd name="T92" fmla="*/ 119 w 346"/>
              <a:gd name="T93" fmla="*/ 191 h 235"/>
              <a:gd name="T94" fmla="*/ 302 w 346"/>
              <a:gd name="T95" fmla="*/ 191 h 235"/>
              <a:gd name="T96" fmla="*/ 265 w 346"/>
              <a:gd name="T97" fmla="*/ 206 h 235"/>
              <a:gd name="T98" fmla="*/ 228 w 346"/>
              <a:gd name="T99" fmla="*/ 191 h 235"/>
              <a:gd name="T100" fmla="*/ 212 w 346"/>
              <a:gd name="T101" fmla="*/ 153 h 235"/>
              <a:gd name="T102" fmla="*/ 228 w 346"/>
              <a:gd name="T103" fmla="*/ 116 h 235"/>
              <a:gd name="T104" fmla="*/ 265 w 346"/>
              <a:gd name="T105" fmla="*/ 101 h 235"/>
              <a:gd name="T106" fmla="*/ 302 w 346"/>
              <a:gd name="T107" fmla="*/ 116 h 235"/>
              <a:gd name="T108" fmla="*/ 318 w 346"/>
              <a:gd name="T109" fmla="*/ 153 h 235"/>
              <a:gd name="T110" fmla="*/ 302 w 346"/>
              <a:gd name="T111" fmla="*/ 191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6" h="235">
                <a:moveTo>
                  <a:pt x="323" y="96"/>
                </a:moveTo>
                <a:cubicBezTo>
                  <a:pt x="318" y="91"/>
                  <a:pt x="312" y="87"/>
                  <a:pt x="306" y="83"/>
                </a:cubicBezTo>
                <a:cubicBezTo>
                  <a:pt x="268" y="37"/>
                  <a:pt x="268" y="37"/>
                  <a:pt x="268" y="37"/>
                </a:cubicBezTo>
                <a:cubicBezTo>
                  <a:pt x="266" y="28"/>
                  <a:pt x="262" y="19"/>
                  <a:pt x="255" y="13"/>
                </a:cubicBezTo>
                <a:cubicBezTo>
                  <a:pt x="255" y="13"/>
                  <a:pt x="255" y="13"/>
                  <a:pt x="255" y="13"/>
                </a:cubicBezTo>
                <a:cubicBezTo>
                  <a:pt x="248" y="5"/>
                  <a:pt x="237" y="0"/>
                  <a:pt x="225" y="0"/>
                </a:cubicBezTo>
                <a:cubicBezTo>
                  <a:pt x="213" y="0"/>
                  <a:pt x="202" y="5"/>
                  <a:pt x="194" y="13"/>
                </a:cubicBezTo>
                <a:cubicBezTo>
                  <a:pt x="194" y="13"/>
                  <a:pt x="194" y="13"/>
                  <a:pt x="194" y="13"/>
                </a:cubicBezTo>
                <a:cubicBezTo>
                  <a:pt x="186" y="21"/>
                  <a:pt x="181" y="32"/>
                  <a:pt x="181" y="44"/>
                </a:cubicBezTo>
                <a:cubicBezTo>
                  <a:pt x="181" y="53"/>
                  <a:pt x="184" y="61"/>
                  <a:pt x="189" y="68"/>
                </a:cubicBezTo>
                <a:cubicBezTo>
                  <a:pt x="189" y="75"/>
                  <a:pt x="189" y="75"/>
                  <a:pt x="189" y="75"/>
                </a:cubicBezTo>
                <a:cubicBezTo>
                  <a:pt x="179" y="75"/>
                  <a:pt x="179" y="75"/>
                  <a:pt x="179" y="75"/>
                </a:cubicBezTo>
                <a:cubicBezTo>
                  <a:pt x="158" y="75"/>
                  <a:pt x="158" y="75"/>
                  <a:pt x="158" y="75"/>
                </a:cubicBezTo>
                <a:cubicBezTo>
                  <a:pt x="158" y="68"/>
                  <a:pt x="158" y="68"/>
                  <a:pt x="158" y="68"/>
                </a:cubicBezTo>
                <a:cubicBezTo>
                  <a:pt x="163" y="61"/>
                  <a:pt x="166" y="53"/>
                  <a:pt x="166" y="44"/>
                </a:cubicBezTo>
                <a:cubicBezTo>
                  <a:pt x="166" y="32"/>
                  <a:pt x="161" y="21"/>
                  <a:pt x="153" y="13"/>
                </a:cubicBezTo>
                <a:cubicBezTo>
                  <a:pt x="153" y="13"/>
                  <a:pt x="153" y="13"/>
                  <a:pt x="153" y="13"/>
                </a:cubicBezTo>
                <a:cubicBezTo>
                  <a:pt x="145" y="5"/>
                  <a:pt x="134" y="0"/>
                  <a:pt x="122" y="0"/>
                </a:cubicBezTo>
                <a:cubicBezTo>
                  <a:pt x="110" y="0"/>
                  <a:pt x="99" y="5"/>
                  <a:pt x="91" y="13"/>
                </a:cubicBezTo>
                <a:cubicBezTo>
                  <a:pt x="91" y="13"/>
                  <a:pt x="91" y="13"/>
                  <a:pt x="91" y="13"/>
                </a:cubicBezTo>
                <a:cubicBezTo>
                  <a:pt x="85" y="19"/>
                  <a:pt x="81" y="28"/>
                  <a:pt x="79" y="37"/>
                </a:cubicBezTo>
                <a:cubicBezTo>
                  <a:pt x="41" y="83"/>
                  <a:pt x="41" y="83"/>
                  <a:pt x="41" y="83"/>
                </a:cubicBezTo>
                <a:cubicBezTo>
                  <a:pt x="35" y="87"/>
                  <a:pt x="29" y="91"/>
                  <a:pt x="24" y="96"/>
                </a:cubicBezTo>
                <a:cubicBezTo>
                  <a:pt x="10" y="111"/>
                  <a:pt x="0" y="131"/>
                  <a:pt x="0" y="153"/>
                </a:cubicBezTo>
                <a:cubicBezTo>
                  <a:pt x="0" y="176"/>
                  <a:pt x="10" y="196"/>
                  <a:pt x="24" y="211"/>
                </a:cubicBezTo>
                <a:cubicBezTo>
                  <a:pt x="39" y="226"/>
                  <a:pt x="59" y="235"/>
                  <a:pt x="82" y="235"/>
                </a:cubicBezTo>
                <a:cubicBezTo>
                  <a:pt x="105" y="235"/>
                  <a:pt x="125" y="226"/>
                  <a:pt x="140" y="211"/>
                </a:cubicBezTo>
                <a:cubicBezTo>
                  <a:pt x="154" y="196"/>
                  <a:pt x="164" y="176"/>
                  <a:pt x="164" y="153"/>
                </a:cubicBezTo>
                <a:cubicBezTo>
                  <a:pt x="164" y="142"/>
                  <a:pt x="161" y="131"/>
                  <a:pt x="157" y="122"/>
                </a:cubicBezTo>
                <a:cubicBezTo>
                  <a:pt x="157" y="114"/>
                  <a:pt x="157" y="114"/>
                  <a:pt x="157" y="114"/>
                </a:cubicBezTo>
                <a:cubicBezTo>
                  <a:pt x="190" y="114"/>
                  <a:pt x="190" y="114"/>
                  <a:pt x="190" y="114"/>
                </a:cubicBezTo>
                <a:cubicBezTo>
                  <a:pt x="190" y="122"/>
                  <a:pt x="190" y="122"/>
                  <a:pt x="190" y="122"/>
                </a:cubicBezTo>
                <a:cubicBezTo>
                  <a:pt x="186" y="131"/>
                  <a:pt x="183" y="142"/>
                  <a:pt x="183" y="153"/>
                </a:cubicBezTo>
                <a:cubicBezTo>
                  <a:pt x="183" y="176"/>
                  <a:pt x="192" y="196"/>
                  <a:pt x="207" y="211"/>
                </a:cubicBezTo>
                <a:cubicBezTo>
                  <a:pt x="222" y="226"/>
                  <a:pt x="242" y="235"/>
                  <a:pt x="265" y="235"/>
                </a:cubicBezTo>
                <a:cubicBezTo>
                  <a:pt x="287" y="235"/>
                  <a:pt x="308" y="226"/>
                  <a:pt x="323" y="211"/>
                </a:cubicBezTo>
                <a:cubicBezTo>
                  <a:pt x="337" y="196"/>
                  <a:pt x="346" y="176"/>
                  <a:pt x="346" y="153"/>
                </a:cubicBezTo>
                <a:cubicBezTo>
                  <a:pt x="346" y="131"/>
                  <a:pt x="337" y="111"/>
                  <a:pt x="323" y="96"/>
                </a:cubicBezTo>
                <a:close/>
                <a:moveTo>
                  <a:pt x="119" y="191"/>
                </a:moveTo>
                <a:cubicBezTo>
                  <a:pt x="110" y="200"/>
                  <a:pt x="97" y="206"/>
                  <a:pt x="82" y="206"/>
                </a:cubicBezTo>
                <a:cubicBezTo>
                  <a:pt x="67" y="206"/>
                  <a:pt x="54" y="200"/>
                  <a:pt x="45" y="191"/>
                </a:cubicBezTo>
                <a:cubicBezTo>
                  <a:pt x="35" y="181"/>
                  <a:pt x="29" y="168"/>
                  <a:pt x="29" y="153"/>
                </a:cubicBezTo>
                <a:cubicBezTo>
                  <a:pt x="29" y="139"/>
                  <a:pt x="35" y="126"/>
                  <a:pt x="45" y="116"/>
                </a:cubicBezTo>
                <a:cubicBezTo>
                  <a:pt x="54" y="107"/>
                  <a:pt x="67" y="101"/>
                  <a:pt x="82" y="101"/>
                </a:cubicBezTo>
                <a:cubicBezTo>
                  <a:pt x="97" y="101"/>
                  <a:pt x="110" y="107"/>
                  <a:pt x="119" y="116"/>
                </a:cubicBezTo>
                <a:cubicBezTo>
                  <a:pt x="129" y="126"/>
                  <a:pt x="135" y="139"/>
                  <a:pt x="135" y="153"/>
                </a:cubicBezTo>
                <a:cubicBezTo>
                  <a:pt x="135" y="168"/>
                  <a:pt x="129" y="181"/>
                  <a:pt x="119" y="191"/>
                </a:cubicBezTo>
                <a:close/>
                <a:moveTo>
                  <a:pt x="302" y="191"/>
                </a:moveTo>
                <a:cubicBezTo>
                  <a:pt x="293" y="200"/>
                  <a:pt x="279" y="206"/>
                  <a:pt x="265" y="206"/>
                </a:cubicBezTo>
                <a:cubicBezTo>
                  <a:pt x="250" y="206"/>
                  <a:pt x="237" y="200"/>
                  <a:pt x="228" y="191"/>
                </a:cubicBezTo>
                <a:cubicBezTo>
                  <a:pt x="218" y="181"/>
                  <a:pt x="212" y="168"/>
                  <a:pt x="212" y="153"/>
                </a:cubicBezTo>
                <a:cubicBezTo>
                  <a:pt x="212" y="139"/>
                  <a:pt x="218" y="126"/>
                  <a:pt x="228" y="116"/>
                </a:cubicBezTo>
                <a:cubicBezTo>
                  <a:pt x="237" y="107"/>
                  <a:pt x="250" y="101"/>
                  <a:pt x="265" y="101"/>
                </a:cubicBezTo>
                <a:cubicBezTo>
                  <a:pt x="279" y="101"/>
                  <a:pt x="293" y="107"/>
                  <a:pt x="302" y="116"/>
                </a:cubicBezTo>
                <a:cubicBezTo>
                  <a:pt x="312" y="126"/>
                  <a:pt x="318" y="139"/>
                  <a:pt x="318" y="153"/>
                </a:cubicBezTo>
                <a:cubicBezTo>
                  <a:pt x="318" y="168"/>
                  <a:pt x="312" y="181"/>
                  <a:pt x="302" y="1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62560" tIns="81280" rIns="162560" bIns="8128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Source Han Sans CN Medium" panose="020B0500000000000000" pitchFamily="34" charset="-128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3B8EB6A-63F7-4E31-A06F-A7C9A11A0CD3}"/>
              </a:ext>
            </a:extLst>
          </p:cNvPr>
          <p:cNvGrpSpPr/>
          <p:nvPr/>
        </p:nvGrpSpPr>
        <p:grpSpPr>
          <a:xfrm>
            <a:off x="0" y="1"/>
            <a:ext cx="4905079" cy="461665"/>
            <a:chOff x="0" y="288268"/>
            <a:chExt cx="6475615" cy="633097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E047EBE-0340-482C-B2DC-53F0633CABC4}"/>
                </a:ext>
              </a:extLst>
            </p:cNvPr>
            <p:cNvGrpSpPr/>
            <p:nvPr/>
          </p:nvGrpSpPr>
          <p:grpSpPr>
            <a:xfrm>
              <a:off x="0" y="288268"/>
              <a:ext cx="6475615" cy="633097"/>
              <a:chOff x="8312" y="936659"/>
              <a:chExt cx="6475615" cy="63309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6E88136A-E326-4847-9FFF-54D53DE24391}"/>
                  </a:ext>
                </a:extLst>
              </p:cNvPr>
              <p:cNvGrpSpPr/>
              <p:nvPr/>
            </p:nvGrpSpPr>
            <p:grpSpPr>
              <a:xfrm>
                <a:off x="8312" y="1013046"/>
                <a:ext cx="839586" cy="432000"/>
                <a:chOff x="8312" y="1001373"/>
                <a:chExt cx="839586" cy="432000"/>
              </a:xfrm>
            </p:grpSpPr>
            <p:sp>
              <p:nvSpPr>
                <p:cNvPr id="50" name="오각형 5">
                  <a:extLst>
                    <a:ext uri="{FF2B5EF4-FFF2-40B4-BE49-F238E27FC236}">
                      <a16:creationId xmlns:a16="http://schemas.microsoft.com/office/drawing/2014/main" id="{A89B750C-3B24-4BC4-B877-AC8638926618}"/>
                    </a:ext>
                  </a:extLst>
                </p:cNvPr>
                <p:cNvSpPr/>
                <p:nvPr/>
              </p:nvSpPr>
              <p:spPr>
                <a:xfrm>
                  <a:off x="270328" y="1001373"/>
                  <a:ext cx="577570" cy="432000"/>
                </a:xfrm>
                <a:prstGeom prst="homePlate">
                  <a:avLst>
                    <a:gd name="adj" fmla="val 37811"/>
                  </a:avLst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41079294-0158-4054-84EE-CBF44A2FA144}"/>
                    </a:ext>
                  </a:extLst>
                </p:cNvPr>
                <p:cNvSpPr/>
                <p:nvPr/>
              </p:nvSpPr>
              <p:spPr>
                <a:xfrm>
                  <a:off x="8312" y="1001373"/>
                  <a:ext cx="108000" cy="432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5C6470BB-E99A-4528-A5B3-72D2506206C7}"/>
                    </a:ext>
                  </a:extLst>
                </p:cNvPr>
                <p:cNvSpPr/>
                <p:nvPr/>
              </p:nvSpPr>
              <p:spPr>
                <a:xfrm>
                  <a:off x="160712" y="1001373"/>
                  <a:ext cx="72000" cy="432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30F2C01-D8D2-4127-96F9-53DA4657CB35}"/>
                  </a:ext>
                </a:extLst>
              </p:cNvPr>
              <p:cNvSpPr txBox="1"/>
              <p:nvPr/>
            </p:nvSpPr>
            <p:spPr>
              <a:xfrm>
                <a:off x="927619" y="936659"/>
                <a:ext cx="5556308" cy="633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b="1" dirty="0"/>
                  <a:t>화면구현 </a:t>
                </a:r>
                <a:r>
                  <a:rPr lang="en-US" altLang="ko-KR" sz="2400" b="1" dirty="0"/>
                  <a:t>(</a:t>
                </a:r>
                <a:r>
                  <a:rPr lang="ko-KR" altLang="en-US" sz="2400" b="1" dirty="0"/>
                  <a:t>회원가입</a:t>
                </a:r>
                <a:r>
                  <a:rPr lang="en-US" altLang="ko-KR" sz="2400" b="1" dirty="0"/>
                  <a:t>)</a:t>
                </a:r>
                <a:endParaRPr lang="ko-KR" altLang="en-US" sz="2400" b="1" dirty="0"/>
              </a:p>
            </p:txBody>
          </p:sp>
        </p:grpSp>
        <p:sp>
          <p:nvSpPr>
            <p:cNvPr id="47" name="淘宝店chenying0907出品 20">
              <a:extLst>
                <a:ext uri="{FF2B5EF4-FFF2-40B4-BE49-F238E27FC236}">
                  <a16:creationId xmlns:a16="http://schemas.microsoft.com/office/drawing/2014/main" id="{B1EEE0F8-36C6-4C88-AEE9-D99FB751C5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121" y="441068"/>
              <a:ext cx="408899" cy="279174"/>
            </a:xfrm>
            <a:custGeom>
              <a:avLst/>
              <a:gdLst>
                <a:gd name="T0" fmla="*/ 323 w 346"/>
                <a:gd name="T1" fmla="*/ 96 h 235"/>
                <a:gd name="T2" fmla="*/ 306 w 346"/>
                <a:gd name="T3" fmla="*/ 83 h 235"/>
                <a:gd name="T4" fmla="*/ 268 w 346"/>
                <a:gd name="T5" fmla="*/ 37 h 235"/>
                <a:gd name="T6" fmla="*/ 255 w 346"/>
                <a:gd name="T7" fmla="*/ 13 h 235"/>
                <a:gd name="T8" fmla="*/ 255 w 346"/>
                <a:gd name="T9" fmla="*/ 13 h 235"/>
                <a:gd name="T10" fmla="*/ 225 w 346"/>
                <a:gd name="T11" fmla="*/ 0 h 235"/>
                <a:gd name="T12" fmla="*/ 194 w 346"/>
                <a:gd name="T13" fmla="*/ 13 h 235"/>
                <a:gd name="T14" fmla="*/ 194 w 346"/>
                <a:gd name="T15" fmla="*/ 13 h 235"/>
                <a:gd name="T16" fmla="*/ 181 w 346"/>
                <a:gd name="T17" fmla="*/ 44 h 235"/>
                <a:gd name="T18" fmla="*/ 189 w 346"/>
                <a:gd name="T19" fmla="*/ 68 h 235"/>
                <a:gd name="T20" fmla="*/ 189 w 346"/>
                <a:gd name="T21" fmla="*/ 75 h 235"/>
                <a:gd name="T22" fmla="*/ 179 w 346"/>
                <a:gd name="T23" fmla="*/ 75 h 235"/>
                <a:gd name="T24" fmla="*/ 158 w 346"/>
                <a:gd name="T25" fmla="*/ 75 h 235"/>
                <a:gd name="T26" fmla="*/ 158 w 346"/>
                <a:gd name="T27" fmla="*/ 68 h 235"/>
                <a:gd name="T28" fmla="*/ 166 w 346"/>
                <a:gd name="T29" fmla="*/ 44 h 235"/>
                <a:gd name="T30" fmla="*/ 153 w 346"/>
                <a:gd name="T31" fmla="*/ 13 h 235"/>
                <a:gd name="T32" fmla="*/ 153 w 346"/>
                <a:gd name="T33" fmla="*/ 13 h 235"/>
                <a:gd name="T34" fmla="*/ 122 w 346"/>
                <a:gd name="T35" fmla="*/ 0 h 235"/>
                <a:gd name="T36" fmla="*/ 91 w 346"/>
                <a:gd name="T37" fmla="*/ 13 h 235"/>
                <a:gd name="T38" fmla="*/ 91 w 346"/>
                <a:gd name="T39" fmla="*/ 13 h 235"/>
                <a:gd name="T40" fmla="*/ 79 w 346"/>
                <a:gd name="T41" fmla="*/ 37 h 235"/>
                <a:gd name="T42" fmla="*/ 41 w 346"/>
                <a:gd name="T43" fmla="*/ 83 h 235"/>
                <a:gd name="T44" fmla="*/ 24 w 346"/>
                <a:gd name="T45" fmla="*/ 96 h 235"/>
                <a:gd name="T46" fmla="*/ 0 w 346"/>
                <a:gd name="T47" fmla="*/ 153 h 235"/>
                <a:gd name="T48" fmla="*/ 24 w 346"/>
                <a:gd name="T49" fmla="*/ 211 h 235"/>
                <a:gd name="T50" fmla="*/ 82 w 346"/>
                <a:gd name="T51" fmla="*/ 235 h 235"/>
                <a:gd name="T52" fmla="*/ 140 w 346"/>
                <a:gd name="T53" fmla="*/ 211 h 235"/>
                <a:gd name="T54" fmla="*/ 164 w 346"/>
                <a:gd name="T55" fmla="*/ 153 h 235"/>
                <a:gd name="T56" fmla="*/ 157 w 346"/>
                <a:gd name="T57" fmla="*/ 122 h 235"/>
                <a:gd name="T58" fmla="*/ 157 w 346"/>
                <a:gd name="T59" fmla="*/ 114 h 235"/>
                <a:gd name="T60" fmla="*/ 190 w 346"/>
                <a:gd name="T61" fmla="*/ 114 h 235"/>
                <a:gd name="T62" fmla="*/ 190 w 346"/>
                <a:gd name="T63" fmla="*/ 122 h 235"/>
                <a:gd name="T64" fmla="*/ 183 w 346"/>
                <a:gd name="T65" fmla="*/ 153 h 235"/>
                <a:gd name="T66" fmla="*/ 207 w 346"/>
                <a:gd name="T67" fmla="*/ 211 h 235"/>
                <a:gd name="T68" fmla="*/ 265 w 346"/>
                <a:gd name="T69" fmla="*/ 235 h 235"/>
                <a:gd name="T70" fmla="*/ 323 w 346"/>
                <a:gd name="T71" fmla="*/ 211 h 235"/>
                <a:gd name="T72" fmla="*/ 346 w 346"/>
                <a:gd name="T73" fmla="*/ 153 h 235"/>
                <a:gd name="T74" fmla="*/ 323 w 346"/>
                <a:gd name="T75" fmla="*/ 96 h 235"/>
                <a:gd name="T76" fmla="*/ 119 w 346"/>
                <a:gd name="T77" fmla="*/ 191 h 235"/>
                <a:gd name="T78" fmla="*/ 82 w 346"/>
                <a:gd name="T79" fmla="*/ 206 h 235"/>
                <a:gd name="T80" fmla="*/ 45 w 346"/>
                <a:gd name="T81" fmla="*/ 191 h 235"/>
                <a:gd name="T82" fmla="*/ 29 w 346"/>
                <a:gd name="T83" fmla="*/ 153 h 235"/>
                <a:gd name="T84" fmla="*/ 45 w 346"/>
                <a:gd name="T85" fmla="*/ 116 h 235"/>
                <a:gd name="T86" fmla="*/ 82 w 346"/>
                <a:gd name="T87" fmla="*/ 101 h 235"/>
                <a:gd name="T88" fmla="*/ 119 w 346"/>
                <a:gd name="T89" fmla="*/ 116 h 235"/>
                <a:gd name="T90" fmla="*/ 135 w 346"/>
                <a:gd name="T91" fmla="*/ 153 h 235"/>
                <a:gd name="T92" fmla="*/ 119 w 346"/>
                <a:gd name="T93" fmla="*/ 191 h 235"/>
                <a:gd name="T94" fmla="*/ 302 w 346"/>
                <a:gd name="T95" fmla="*/ 191 h 235"/>
                <a:gd name="T96" fmla="*/ 265 w 346"/>
                <a:gd name="T97" fmla="*/ 206 h 235"/>
                <a:gd name="T98" fmla="*/ 228 w 346"/>
                <a:gd name="T99" fmla="*/ 191 h 235"/>
                <a:gd name="T100" fmla="*/ 212 w 346"/>
                <a:gd name="T101" fmla="*/ 153 h 235"/>
                <a:gd name="T102" fmla="*/ 228 w 346"/>
                <a:gd name="T103" fmla="*/ 116 h 235"/>
                <a:gd name="T104" fmla="*/ 265 w 346"/>
                <a:gd name="T105" fmla="*/ 101 h 235"/>
                <a:gd name="T106" fmla="*/ 302 w 346"/>
                <a:gd name="T107" fmla="*/ 116 h 235"/>
                <a:gd name="T108" fmla="*/ 318 w 346"/>
                <a:gd name="T109" fmla="*/ 153 h 235"/>
                <a:gd name="T110" fmla="*/ 302 w 346"/>
                <a:gd name="T111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235">
                  <a:moveTo>
                    <a:pt x="323" y="96"/>
                  </a:moveTo>
                  <a:cubicBezTo>
                    <a:pt x="318" y="91"/>
                    <a:pt x="312" y="87"/>
                    <a:pt x="306" y="83"/>
                  </a:cubicBezTo>
                  <a:cubicBezTo>
                    <a:pt x="268" y="37"/>
                    <a:pt x="268" y="37"/>
                    <a:pt x="268" y="37"/>
                  </a:cubicBezTo>
                  <a:cubicBezTo>
                    <a:pt x="266" y="28"/>
                    <a:pt x="262" y="19"/>
                    <a:pt x="255" y="13"/>
                  </a:cubicBezTo>
                  <a:cubicBezTo>
                    <a:pt x="255" y="13"/>
                    <a:pt x="255" y="13"/>
                    <a:pt x="255" y="13"/>
                  </a:cubicBezTo>
                  <a:cubicBezTo>
                    <a:pt x="248" y="5"/>
                    <a:pt x="237" y="0"/>
                    <a:pt x="225" y="0"/>
                  </a:cubicBezTo>
                  <a:cubicBezTo>
                    <a:pt x="213" y="0"/>
                    <a:pt x="202" y="5"/>
                    <a:pt x="194" y="13"/>
                  </a:cubicBezTo>
                  <a:cubicBezTo>
                    <a:pt x="194" y="13"/>
                    <a:pt x="194" y="13"/>
                    <a:pt x="194" y="13"/>
                  </a:cubicBezTo>
                  <a:cubicBezTo>
                    <a:pt x="186" y="21"/>
                    <a:pt x="181" y="32"/>
                    <a:pt x="181" y="44"/>
                  </a:cubicBezTo>
                  <a:cubicBezTo>
                    <a:pt x="181" y="53"/>
                    <a:pt x="184" y="61"/>
                    <a:pt x="189" y="68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79" y="75"/>
                    <a:pt x="179" y="75"/>
                    <a:pt x="17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68"/>
                    <a:pt x="158" y="68"/>
                    <a:pt x="158" y="68"/>
                  </a:cubicBezTo>
                  <a:cubicBezTo>
                    <a:pt x="163" y="61"/>
                    <a:pt x="166" y="53"/>
                    <a:pt x="166" y="44"/>
                  </a:cubicBezTo>
                  <a:cubicBezTo>
                    <a:pt x="166" y="32"/>
                    <a:pt x="161" y="21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45" y="5"/>
                    <a:pt x="134" y="0"/>
                    <a:pt x="122" y="0"/>
                  </a:cubicBezTo>
                  <a:cubicBezTo>
                    <a:pt x="110" y="0"/>
                    <a:pt x="99" y="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85" y="19"/>
                    <a:pt x="81" y="28"/>
                    <a:pt x="79" y="37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35" y="87"/>
                    <a:pt x="29" y="91"/>
                    <a:pt x="24" y="96"/>
                  </a:cubicBezTo>
                  <a:cubicBezTo>
                    <a:pt x="10" y="111"/>
                    <a:pt x="0" y="131"/>
                    <a:pt x="0" y="153"/>
                  </a:cubicBezTo>
                  <a:cubicBezTo>
                    <a:pt x="0" y="176"/>
                    <a:pt x="10" y="196"/>
                    <a:pt x="24" y="211"/>
                  </a:cubicBezTo>
                  <a:cubicBezTo>
                    <a:pt x="39" y="226"/>
                    <a:pt x="59" y="235"/>
                    <a:pt x="82" y="235"/>
                  </a:cubicBezTo>
                  <a:cubicBezTo>
                    <a:pt x="105" y="235"/>
                    <a:pt x="125" y="226"/>
                    <a:pt x="140" y="211"/>
                  </a:cubicBezTo>
                  <a:cubicBezTo>
                    <a:pt x="154" y="196"/>
                    <a:pt x="164" y="176"/>
                    <a:pt x="164" y="153"/>
                  </a:cubicBezTo>
                  <a:cubicBezTo>
                    <a:pt x="164" y="142"/>
                    <a:pt x="161" y="131"/>
                    <a:pt x="157" y="122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90" y="114"/>
                    <a:pt x="190" y="114"/>
                    <a:pt x="190" y="114"/>
                  </a:cubicBezTo>
                  <a:cubicBezTo>
                    <a:pt x="190" y="122"/>
                    <a:pt x="190" y="122"/>
                    <a:pt x="190" y="122"/>
                  </a:cubicBezTo>
                  <a:cubicBezTo>
                    <a:pt x="186" y="131"/>
                    <a:pt x="183" y="142"/>
                    <a:pt x="183" y="153"/>
                  </a:cubicBezTo>
                  <a:cubicBezTo>
                    <a:pt x="183" y="176"/>
                    <a:pt x="192" y="196"/>
                    <a:pt x="207" y="211"/>
                  </a:cubicBezTo>
                  <a:cubicBezTo>
                    <a:pt x="222" y="226"/>
                    <a:pt x="242" y="235"/>
                    <a:pt x="265" y="235"/>
                  </a:cubicBezTo>
                  <a:cubicBezTo>
                    <a:pt x="287" y="235"/>
                    <a:pt x="308" y="226"/>
                    <a:pt x="323" y="211"/>
                  </a:cubicBezTo>
                  <a:cubicBezTo>
                    <a:pt x="337" y="196"/>
                    <a:pt x="346" y="176"/>
                    <a:pt x="346" y="153"/>
                  </a:cubicBezTo>
                  <a:cubicBezTo>
                    <a:pt x="346" y="131"/>
                    <a:pt x="337" y="111"/>
                    <a:pt x="323" y="96"/>
                  </a:cubicBezTo>
                  <a:close/>
                  <a:moveTo>
                    <a:pt x="119" y="191"/>
                  </a:moveTo>
                  <a:cubicBezTo>
                    <a:pt x="110" y="200"/>
                    <a:pt x="97" y="206"/>
                    <a:pt x="82" y="206"/>
                  </a:cubicBezTo>
                  <a:cubicBezTo>
                    <a:pt x="67" y="206"/>
                    <a:pt x="54" y="200"/>
                    <a:pt x="45" y="191"/>
                  </a:cubicBezTo>
                  <a:cubicBezTo>
                    <a:pt x="35" y="181"/>
                    <a:pt x="29" y="168"/>
                    <a:pt x="29" y="153"/>
                  </a:cubicBezTo>
                  <a:cubicBezTo>
                    <a:pt x="29" y="139"/>
                    <a:pt x="35" y="126"/>
                    <a:pt x="45" y="116"/>
                  </a:cubicBezTo>
                  <a:cubicBezTo>
                    <a:pt x="54" y="107"/>
                    <a:pt x="67" y="101"/>
                    <a:pt x="82" y="101"/>
                  </a:cubicBezTo>
                  <a:cubicBezTo>
                    <a:pt x="97" y="101"/>
                    <a:pt x="110" y="107"/>
                    <a:pt x="119" y="116"/>
                  </a:cubicBezTo>
                  <a:cubicBezTo>
                    <a:pt x="129" y="126"/>
                    <a:pt x="135" y="139"/>
                    <a:pt x="135" y="153"/>
                  </a:cubicBezTo>
                  <a:cubicBezTo>
                    <a:pt x="135" y="168"/>
                    <a:pt x="129" y="181"/>
                    <a:pt x="119" y="191"/>
                  </a:cubicBezTo>
                  <a:close/>
                  <a:moveTo>
                    <a:pt x="302" y="191"/>
                  </a:moveTo>
                  <a:cubicBezTo>
                    <a:pt x="293" y="200"/>
                    <a:pt x="279" y="206"/>
                    <a:pt x="265" y="206"/>
                  </a:cubicBezTo>
                  <a:cubicBezTo>
                    <a:pt x="250" y="206"/>
                    <a:pt x="237" y="200"/>
                    <a:pt x="228" y="191"/>
                  </a:cubicBezTo>
                  <a:cubicBezTo>
                    <a:pt x="218" y="181"/>
                    <a:pt x="212" y="168"/>
                    <a:pt x="212" y="153"/>
                  </a:cubicBezTo>
                  <a:cubicBezTo>
                    <a:pt x="212" y="139"/>
                    <a:pt x="218" y="126"/>
                    <a:pt x="228" y="116"/>
                  </a:cubicBezTo>
                  <a:cubicBezTo>
                    <a:pt x="237" y="107"/>
                    <a:pt x="250" y="101"/>
                    <a:pt x="265" y="101"/>
                  </a:cubicBezTo>
                  <a:cubicBezTo>
                    <a:pt x="279" y="101"/>
                    <a:pt x="293" y="107"/>
                    <a:pt x="302" y="116"/>
                  </a:cubicBezTo>
                  <a:cubicBezTo>
                    <a:pt x="312" y="126"/>
                    <a:pt x="318" y="139"/>
                    <a:pt x="318" y="153"/>
                  </a:cubicBezTo>
                  <a:cubicBezTo>
                    <a:pt x="318" y="168"/>
                    <a:pt x="312" y="181"/>
                    <a:pt x="302" y="19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62560" tIns="81280" rIns="162560" bIns="8128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Source Han Sans CN Medium" panose="020B0500000000000000" pitchFamily="34" charset="-128"/>
              </a:endParaRPr>
            </a:p>
          </p:txBody>
        </p:sp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D845CD18-3C9F-4BE0-A662-C9EAA168B0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07" y="461666"/>
            <a:ext cx="5892800" cy="2967334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E9532C58-61F2-4159-A87B-E08672E9D7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"/>
          <a:stretch/>
        </p:blipFill>
        <p:spPr>
          <a:xfrm>
            <a:off x="81807" y="3449598"/>
            <a:ext cx="6068945" cy="3226635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95D77EC6-0D51-455A-8A2F-6A49790BD8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046" y="4430755"/>
            <a:ext cx="4816091" cy="2245477"/>
          </a:xfrm>
          <a:prstGeom prst="rect">
            <a:avLst/>
          </a:prstGeom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D3EEAF88-0847-4A70-AC2F-F649A9F0887F}"/>
              </a:ext>
            </a:extLst>
          </p:cNvPr>
          <p:cNvSpPr/>
          <p:nvPr/>
        </p:nvSpPr>
        <p:spPr>
          <a:xfrm>
            <a:off x="230363" y="517386"/>
            <a:ext cx="5493104" cy="6229187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9" name="순서도: 대체 처리 68">
            <a:extLst>
              <a:ext uri="{FF2B5EF4-FFF2-40B4-BE49-F238E27FC236}">
                <a16:creationId xmlns:a16="http://schemas.microsoft.com/office/drawing/2014/main" id="{D04346CC-8487-4809-9431-5B9692976B9D}"/>
              </a:ext>
            </a:extLst>
          </p:cNvPr>
          <p:cNvSpPr/>
          <p:nvPr/>
        </p:nvSpPr>
        <p:spPr>
          <a:xfrm>
            <a:off x="3705966" y="245997"/>
            <a:ext cx="1882846" cy="584775"/>
          </a:xfrm>
          <a:prstGeom prst="flowChartAlternateProcess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Section(</a:t>
            </a:r>
            <a:r>
              <a:rPr lang="ko-KR" altLang="en-US" b="1" dirty="0">
                <a:solidFill>
                  <a:schemeClr val="tx1"/>
                </a:solidFill>
              </a:rPr>
              <a:t>내용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3" name="화살표: 위로 굽음 72">
            <a:extLst>
              <a:ext uri="{FF2B5EF4-FFF2-40B4-BE49-F238E27FC236}">
                <a16:creationId xmlns:a16="http://schemas.microsoft.com/office/drawing/2014/main" id="{B65C41A1-B1B4-4CA4-A854-670921F4CF9F}"/>
              </a:ext>
            </a:extLst>
          </p:cNvPr>
          <p:cNvSpPr/>
          <p:nvPr/>
        </p:nvSpPr>
        <p:spPr>
          <a:xfrm rot="16200000" flipH="1">
            <a:off x="10944581" y="4653285"/>
            <a:ext cx="591448" cy="521112"/>
          </a:xfrm>
          <a:prstGeom prst="bentUpArrow">
            <a:avLst>
              <a:gd name="adj1" fmla="val 25000"/>
              <a:gd name="adj2" fmla="val 32582"/>
              <a:gd name="adj3" fmla="val 4233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화살표: 위로 굽음 73">
            <a:extLst>
              <a:ext uri="{FF2B5EF4-FFF2-40B4-BE49-F238E27FC236}">
                <a16:creationId xmlns:a16="http://schemas.microsoft.com/office/drawing/2014/main" id="{B763B7C4-DC27-4645-9F6D-7AC0F9E2B305}"/>
              </a:ext>
            </a:extLst>
          </p:cNvPr>
          <p:cNvSpPr/>
          <p:nvPr/>
        </p:nvSpPr>
        <p:spPr>
          <a:xfrm rot="10800000" flipH="1">
            <a:off x="10473590" y="741936"/>
            <a:ext cx="591448" cy="521112"/>
          </a:xfrm>
          <a:prstGeom prst="bentUpArrow">
            <a:avLst>
              <a:gd name="adj1" fmla="val 25000"/>
              <a:gd name="adj2" fmla="val 32582"/>
              <a:gd name="adj3" fmla="val 4233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순서도: 대체 처리 75">
            <a:extLst>
              <a:ext uri="{FF2B5EF4-FFF2-40B4-BE49-F238E27FC236}">
                <a16:creationId xmlns:a16="http://schemas.microsoft.com/office/drawing/2014/main" id="{FCA73163-2AD9-451E-9CCC-AA6F79318122}"/>
              </a:ext>
            </a:extLst>
          </p:cNvPr>
          <p:cNvSpPr/>
          <p:nvPr/>
        </p:nvSpPr>
        <p:spPr>
          <a:xfrm>
            <a:off x="8772502" y="-27717"/>
            <a:ext cx="1752803" cy="398443"/>
          </a:xfrm>
          <a:prstGeom prst="flowChartAlternateProcess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등록전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8" name="순서도: 대체 처리 77">
            <a:extLst>
              <a:ext uri="{FF2B5EF4-FFF2-40B4-BE49-F238E27FC236}">
                <a16:creationId xmlns:a16="http://schemas.microsoft.com/office/drawing/2014/main" id="{0FAD4DBA-5F13-4D8D-9A01-43114455B2CF}"/>
              </a:ext>
            </a:extLst>
          </p:cNvPr>
          <p:cNvSpPr/>
          <p:nvPr/>
        </p:nvSpPr>
        <p:spPr>
          <a:xfrm>
            <a:off x="9990542" y="5494478"/>
            <a:ext cx="1752803" cy="398443"/>
          </a:xfrm>
          <a:prstGeom prst="flowChartAlternateProcess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등록완료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9FADE3-567C-4ACC-85FC-9A858DDA28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849" y="1648435"/>
            <a:ext cx="4816091" cy="2684768"/>
          </a:xfrm>
          <a:prstGeom prst="rect">
            <a:avLst/>
          </a:prstGeom>
        </p:spPr>
      </p:pic>
      <p:sp>
        <p:nvSpPr>
          <p:cNvPr id="77" name="순서도: 대체 처리 76">
            <a:extLst>
              <a:ext uri="{FF2B5EF4-FFF2-40B4-BE49-F238E27FC236}">
                <a16:creationId xmlns:a16="http://schemas.microsoft.com/office/drawing/2014/main" id="{78853522-B88B-45C4-8BFC-8FF00608BA4D}"/>
              </a:ext>
            </a:extLst>
          </p:cNvPr>
          <p:cNvSpPr/>
          <p:nvPr/>
        </p:nvSpPr>
        <p:spPr>
          <a:xfrm>
            <a:off x="10356596" y="1536313"/>
            <a:ext cx="1752803" cy="398443"/>
          </a:xfrm>
          <a:prstGeom prst="flowChartAlternateProcess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등록진행</a:t>
            </a:r>
          </a:p>
        </p:txBody>
      </p:sp>
    </p:spTree>
    <p:extLst>
      <p:ext uri="{BB962C8B-B14F-4D97-AF65-F5344CB8AC3E}">
        <p14:creationId xmlns:p14="http://schemas.microsoft.com/office/powerpoint/2010/main" val="1234115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2837</TotalTime>
  <Words>182</Words>
  <Application>Microsoft Office PowerPoint</Application>
  <PresentationFormat>와이드스크린</PresentationFormat>
  <Paragraphs>85</Paragraphs>
  <Slides>17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30" baseType="lpstr">
      <vt:lpstr>等线</vt:lpstr>
      <vt:lpstr>等线 Light</vt:lpstr>
      <vt:lpstr>G마켓 산스 TTF Bold</vt:lpstr>
      <vt:lpstr>HY헤드라인M</vt:lpstr>
      <vt:lpstr>微软雅黑</vt:lpstr>
      <vt:lpstr>宋体</vt:lpstr>
      <vt:lpstr>Source Han Sans CN Medium</vt:lpstr>
      <vt:lpstr>맑은 고딕</vt:lpstr>
      <vt:lpstr>思源黑体 CN Medium</vt:lpstr>
      <vt:lpstr>Arial</vt:lpstr>
      <vt:lpstr>Gisha</vt:lpstr>
      <vt:lpstr>LilyUPC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다예 윤</dc:creator>
  <cp:lastModifiedBy>OWNER</cp:lastModifiedBy>
  <cp:revision>202</cp:revision>
  <dcterms:created xsi:type="dcterms:W3CDTF">2021-09-03T16:56:55Z</dcterms:created>
  <dcterms:modified xsi:type="dcterms:W3CDTF">2021-09-30T04:26:33Z</dcterms:modified>
</cp:coreProperties>
</file>